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334" r:id="rId3"/>
    <p:sldId id="343" r:id="rId4"/>
    <p:sldId id="344" r:id="rId5"/>
    <p:sldId id="345" r:id="rId6"/>
    <p:sldId id="346" r:id="rId7"/>
    <p:sldId id="347" r:id="rId8"/>
    <p:sldId id="317" r:id="rId9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445"/>
    <a:srgbClr val="75B42B"/>
    <a:srgbClr val="4E8F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3810" autoAdjust="0"/>
  </p:normalViewPr>
  <p:slideViewPr>
    <p:cSldViewPr snapToGrid="0" showGuides="1">
      <p:cViewPr>
        <p:scale>
          <a:sx n="100" d="100"/>
          <a:sy n="100" d="100"/>
        </p:scale>
        <p:origin x="1080" y="7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4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>
            <a:extLst>
              <a:ext uri="{FF2B5EF4-FFF2-40B4-BE49-F238E27FC236}">
                <a16:creationId xmlns:a16="http://schemas.microsoft.com/office/drawing/2014/main" id="{CCAAC74A-664E-43D3-859E-B35855730D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710C658-31F9-4A67-8267-E3463B262A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F3168A5-1015-4A77-A156-94AEB927DB5E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2023/9/7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D7BBBF1-3A7A-4F4B-8592-578ABE65B7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CA02F046-B531-4374-9A89-AC21BCA06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D2DFAA7-D3C3-4D01-9299-453E25D16D4E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05273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C44141E-C5B5-41AB-A552-0F136534745A}" type="datetime1">
              <a:rPr lang="zh-TW" altLang="en-US" noProof="0" smtClean="0"/>
              <a:t>2023/9/7</a:t>
            </a:fld>
            <a:endParaRPr lang="zh-TW" altLang="en-US" noProof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6DC51814-3B91-4036-94D2-3977634EE214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3006257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C51814-3B91-4036-94D2-3977634EE214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1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104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圖片版面配置區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30621"/>
            <a:ext cx="12192000" cy="3817554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04A5F51-C7E6-44CC-ADF3-1C83AA35D0DC}"/>
              </a:ext>
            </a:extLst>
          </p:cNvPr>
          <p:cNvSpPr/>
          <p:nvPr userDrawn="1"/>
        </p:nvSpPr>
        <p:spPr>
          <a:xfrm>
            <a:off x="0" y="4448175"/>
            <a:ext cx="12192000" cy="240982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4551363"/>
            <a:ext cx="11520488" cy="1176337"/>
          </a:xfrm>
        </p:spPr>
        <p:txBody>
          <a:bodyPr rtlCol="0" anchor="ctr"/>
          <a:lstStyle>
            <a:lvl1pPr algn="ctr">
              <a:defRPr sz="60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475" y="5830888"/>
            <a:ext cx="11520488" cy="5508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CA63B97-6FD6-4F4E-B51D-739788663B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116" y="94189"/>
            <a:ext cx="1800000" cy="48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1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476250"/>
            <a:ext cx="5165724" cy="2557463"/>
          </a:xfrm>
        </p:spPr>
        <p:txBody>
          <a:bodyPr rtlCol="0" anchor="ctr">
            <a:noAutofit/>
          </a:bodyPr>
          <a:lstStyle>
            <a:lvl1pPr>
              <a:defRPr sz="5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76250"/>
            <a:ext cx="5795963" cy="2557463"/>
          </a:xfrm>
        </p:spPr>
        <p:txBody>
          <a:bodyPr rtlCol="0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3" name="圖片版面配置區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3233941"/>
            <a:ext cx="11520486" cy="2966833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E4979D5-6F1E-40A2-9A8E-8C5AE1AA3B62}"/>
              </a:ext>
            </a:extLst>
          </p:cNvPr>
          <p:cNvSpPr/>
          <p:nvPr userDrawn="1"/>
        </p:nvSpPr>
        <p:spPr>
          <a:xfrm>
            <a:off x="0" y="476250"/>
            <a:ext cx="165100" cy="25574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87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與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E4979D5-6F1E-40A2-9A8E-8C5AE1AA3B62}"/>
              </a:ext>
            </a:extLst>
          </p:cNvPr>
          <p:cNvSpPr/>
          <p:nvPr userDrawn="1"/>
        </p:nvSpPr>
        <p:spPr>
          <a:xfrm>
            <a:off x="0" y="0"/>
            <a:ext cx="5138058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97" y="1296176"/>
            <a:ext cx="5272764" cy="1551573"/>
          </a:xfrm>
        </p:spPr>
        <p:txBody>
          <a:bodyPr rtlCol="0" anchor="b">
            <a:noAutofit/>
          </a:bodyPr>
          <a:lstStyle>
            <a:lvl1pPr>
              <a:defRPr sz="4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198" y="3073967"/>
            <a:ext cx="5272764" cy="2557463"/>
          </a:xfrm>
        </p:spPr>
        <p:txBody>
          <a:bodyPr rtlCol="0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3" name="圖片版面配置區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7601" y="1016000"/>
            <a:ext cx="5138058" cy="4978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306EB3B-6A54-45E7-B23D-F9515CC15D12}"/>
              </a:ext>
            </a:extLst>
          </p:cNvPr>
          <p:cNvSpPr/>
          <p:nvPr userDrawn="1"/>
        </p:nvSpPr>
        <p:spPr>
          <a:xfrm>
            <a:off x="0" y="5994400"/>
            <a:ext cx="4093029" cy="86360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E110354-15BA-4B22-B7CF-3D5BFA5C722D}"/>
              </a:ext>
            </a:extLst>
          </p:cNvPr>
          <p:cNvSpPr/>
          <p:nvPr userDrawn="1"/>
        </p:nvSpPr>
        <p:spPr>
          <a:xfrm>
            <a:off x="2162630" y="873210"/>
            <a:ext cx="4093029" cy="138576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575B865D-03D2-42C3-9ED0-DFF52878C8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1961" y="185347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5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83831"/>
            <a:ext cx="3111954" cy="3290338"/>
          </a:xfrm>
        </p:spPr>
        <p:txBody>
          <a:bodyPr rtlCol="0" anchor="ctr">
            <a:noAutofit/>
          </a:bodyPr>
          <a:lstStyle>
            <a:lvl1pPr>
              <a:defRPr sz="4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370" y="1783832"/>
            <a:ext cx="4402592" cy="3290338"/>
          </a:xfrm>
        </p:spPr>
        <p:txBody>
          <a:bodyPr rtlCol="0" anchor="ctr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3" name="圖片版面配置區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114" y="0"/>
            <a:ext cx="3628571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E16C293-C1E0-4EA5-BDE5-D226D72FC08B}"/>
              </a:ext>
            </a:extLst>
          </p:cNvPr>
          <p:cNvSpPr/>
          <p:nvPr userDrawn="1"/>
        </p:nvSpPr>
        <p:spPr>
          <a:xfrm>
            <a:off x="371475" y="5297714"/>
            <a:ext cx="3111954" cy="1560286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C770C08-8FFF-4293-8E7D-DBFEE4E3E443}"/>
              </a:ext>
            </a:extLst>
          </p:cNvPr>
          <p:cNvSpPr/>
          <p:nvPr userDrawn="1"/>
        </p:nvSpPr>
        <p:spPr>
          <a:xfrm>
            <a:off x="7489370" y="0"/>
            <a:ext cx="4402593" cy="1560286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BB90617D-7DF2-480F-8060-CF5313870A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475" y="185347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2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F93C6CC-9D8D-4981-8106-72C617756BD8}"/>
              </a:ext>
            </a:extLst>
          </p:cNvPr>
          <p:cNvSpPr/>
          <p:nvPr userDrawn="1"/>
        </p:nvSpPr>
        <p:spPr>
          <a:xfrm>
            <a:off x="0" y="1389743"/>
            <a:ext cx="12192000" cy="407851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1584"/>
            <a:ext cx="10515600" cy="1500187"/>
          </a:xfrm>
        </p:spPr>
        <p:txBody>
          <a:bodyPr rtlCol="0" anchor="ctr"/>
          <a:lstStyle>
            <a:lvl1pPr>
              <a:defRPr sz="60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E6F2E6F7-3BE5-4484-A73E-3EFDB7348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68071"/>
            <a:ext cx="10515600" cy="805542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9AEFA0-9379-4E32-9D66-976465036916}"/>
              </a:ext>
            </a:extLst>
          </p:cNvPr>
          <p:cNvSpPr/>
          <p:nvPr userDrawn="1"/>
        </p:nvSpPr>
        <p:spPr>
          <a:xfrm>
            <a:off x="371475" y="580571"/>
            <a:ext cx="1573439" cy="150018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4FFB43B-30D9-4055-B912-4E3C85B03657}"/>
              </a:ext>
            </a:extLst>
          </p:cNvPr>
          <p:cNvSpPr/>
          <p:nvPr userDrawn="1"/>
        </p:nvSpPr>
        <p:spPr>
          <a:xfrm>
            <a:off x="7097486" y="5105274"/>
            <a:ext cx="4794477" cy="7259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8814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F93C6CC-9D8D-4981-8106-72C617756BD8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圖片版面配置區 6">
            <a:extLst>
              <a:ext uri="{FF2B5EF4-FFF2-40B4-BE49-F238E27FC236}">
                <a16:creationId xmlns:a16="http://schemas.microsoft.com/office/drawing/2014/main" id="{391EAACA-1322-4E60-917E-C7408F539D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1"/>
            <a:ext cx="11520488" cy="5770336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50" y="3957831"/>
            <a:ext cx="9620250" cy="1500187"/>
          </a:xfrm>
        </p:spPr>
        <p:txBody>
          <a:bodyPr rtlCol="0" anchor="ctr"/>
          <a:lstStyle>
            <a:lvl1pPr>
              <a:defRPr sz="60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  <p:sp>
        <p:nvSpPr>
          <p:cNvPr id="12" name="手繪多邊形：圖案 11">
            <a:extLst>
              <a:ext uri="{FF2B5EF4-FFF2-40B4-BE49-F238E27FC236}">
                <a16:creationId xmlns:a16="http://schemas.microsoft.com/office/drawing/2014/main" id="{43296215-27AE-462B-9127-E1C932633896}"/>
              </a:ext>
            </a:extLst>
          </p:cNvPr>
          <p:cNvSpPr/>
          <p:nvPr userDrawn="1"/>
        </p:nvSpPr>
        <p:spPr>
          <a:xfrm>
            <a:off x="1093471" y="3843394"/>
            <a:ext cx="1722120" cy="1729060"/>
          </a:xfrm>
          <a:custGeom>
            <a:avLst/>
            <a:gdLst>
              <a:gd name="connsiteX0" fmla="*/ 0 w 2730500"/>
              <a:gd name="connsiteY0" fmla="*/ 0 h 2730500"/>
              <a:gd name="connsiteX1" fmla="*/ 2730500 w 2730500"/>
              <a:gd name="connsiteY1" fmla="*/ 0 h 2730500"/>
              <a:gd name="connsiteX2" fmla="*/ 2730500 w 2730500"/>
              <a:gd name="connsiteY2" fmla="*/ 672834 h 2730500"/>
              <a:gd name="connsiteX3" fmla="*/ 2606675 w 2730500"/>
              <a:gd name="connsiteY3" fmla="*/ 672834 h 2730500"/>
              <a:gd name="connsiteX4" fmla="*/ 2606675 w 2730500"/>
              <a:gd name="connsiteY4" fmla="*/ 116870 h 2730500"/>
              <a:gd name="connsiteX5" fmla="*/ 123826 w 2730500"/>
              <a:gd name="connsiteY5" fmla="*/ 116870 h 2730500"/>
              <a:gd name="connsiteX6" fmla="*/ 123826 w 2730500"/>
              <a:gd name="connsiteY6" fmla="*/ 2613630 h 2730500"/>
              <a:gd name="connsiteX7" fmla="*/ 2606675 w 2730500"/>
              <a:gd name="connsiteY7" fmla="*/ 2613630 h 2730500"/>
              <a:gd name="connsiteX8" fmla="*/ 2606675 w 2730500"/>
              <a:gd name="connsiteY8" fmla="*/ 2066205 h 2730500"/>
              <a:gd name="connsiteX9" fmla="*/ 2730500 w 2730500"/>
              <a:gd name="connsiteY9" fmla="*/ 2066205 h 2730500"/>
              <a:gd name="connsiteX10" fmla="*/ 2730500 w 2730500"/>
              <a:gd name="connsiteY10" fmla="*/ 2730500 h 2730500"/>
              <a:gd name="connsiteX11" fmla="*/ 0 w 2730500"/>
              <a:gd name="connsiteY11" fmla="*/ 2730500 h 273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0500" h="2730500">
                <a:moveTo>
                  <a:pt x="0" y="0"/>
                </a:moveTo>
                <a:lnTo>
                  <a:pt x="2730500" y="0"/>
                </a:lnTo>
                <a:lnTo>
                  <a:pt x="2730500" y="672834"/>
                </a:lnTo>
                <a:lnTo>
                  <a:pt x="2606675" y="672834"/>
                </a:lnTo>
                <a:lnTo>
                  <a:pt x="2606675" y="116870"/>
                </a:lnTo>
                <a:lnTo>
                  <a:pt x="123826" y="116870"/>
                </a:lnTo>
                <a:lnTo>
                  <a:pt x="123826" y="2613630"/>
                </a:lnTo>
                <a:lnTo>
                  <a:pt x="2606675" y="2613630"/>
                </a:lnTo>
                <a:lnTo>
                  <a:pt x="2606675" y="2066205"/>
                </a:lnTo>
                <a:lnTo>
                  <a:pt x="2730500" y="2066205"/>
                </a:lnTo>
                <a:lnTo>
                  <a:pt x="2730500" y="2730500"/>
                </a:lnTo>
                <a:lnTo>
                  <a:pt x="0" y="2730500"/>
                </a:lnTo>
                <a:close/>
              </a:path>
            </a:pathLst>
          </a:cu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03CC14C-B4A6-4E9E-A1DC-F06CDF1A45DF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2ED0669F-6457-4BD3-940C-AACE07B48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79999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9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3" name="圖片版面配置區 32">
            <a:extLst>
              <a:ext uri="{FF2B5EF4-FFF2-40B4-BE49-F238E27FC236}">
                <a16:creationId xmlns:a16="http://schemas.microsoft.com/office/drawing/2014/main" id="{2DB7CFEB-6952-4BC3-B9E0-0C382490F9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675" y="260350"/>
            <a:ext cx="6499502" cy="5940425"/>
          </a:xfrm>
          <a:custGeom>
            <a:avLst/>
            <a:gdLst>
              <a:gd name="connsiteX0" fmla="*/ 4432576 w 6499502"/>
              <a:gd name="connsiteY0" fmla="*/ 4057650 h 5940425"/>
              <a:gd name="connsiteX1" fmla="*/ 6499502 w 6499502"/>
              <a:gd name="connsiteY1" fmla="*/ 4057650 h 5940425"/>
              <a:gd name="connsiteX2" fmla="*/ 6499502 w 6499502"/>
              <a:gd name="connsiteY2" fmla="*/ 5940425 h 5940425"/>
              <a:gd name="connsiteX3" fmla="*/ 4432576 w 6499502"/>
              <a:gd name="connsiteY3" fmla="*/ 5940425 h 5940425"/>
              <a:gd name="connsiteX4" fmla="*/ 2216288 w 6499502"/>
              <a:gd name="connsiteY4" fmla="*/ 4057650 h 5940425"/>
              <a:gd name="connsiteX5" fmla="*/ 4283214 w 6499502"/>
              <a:gd name="connsiteY5" fmla="*/ 4057650 h 5940425"/>
              <a:gd name="connsiteX6" fmla="*/ 4283214 w 6499502"/>
              <a:gd name="connsiteY6" fmla="*/ 5940425 h 5940425"/>
              <a:gd name="connsiteX7" fmla="*/ 2216288 w 6499502"/>
              <a:gd name="connsiteY7" fmla="*/ 5940425 h 5940425"/>
              <a:gd name="connsiteX8" fmla="*/ 0 w 6499502"/>
              <a:gd name="connsiteY8" fmla="*/ 4057650 h 5940425"/>
              <a:gd name="connsiteX9" fmla="*/ 2066926 w 6499502"/>
              <a:gd name="connsiteY9" fmla="*/ 4057650 h 5940425"/>
              <a:gd name="connsiteX10" fmla="*/ 2066926 w 6499502"/>
              <a:gd name="connsiteY10" fmla="*/ 5940425 h 5940425"/>
              <a:gd name="connsiteX11" fmla="*/ 0 w 6499502"/>
              <a:gd name="connsiteY11" fmla="*/ 5940425 h 5940425"/>
              <a:gd name="connsiteX12" fmla="*/ 4432576 w 6499502"/>
              <a:gd name="connsiteY12" fmla="*/ 2028825 h 5940425"/>
              <a:gd name="connsiteX13" fmla="*/ 6499502 w 6499502"/>
              <a:gd name="connsiteY13" fmla="*/ 2028825 h 5940425"/>
              <a:gd name="connsiteX14" fmla="*/ 6499502 w 6499502"/>
              <a:gd name="connsiteY14" fmla="*/ 3911600 h 5940425"/>
              <a:gd name="connsiteX15" fmla="*/ 4432576 w 6499502"/>
              <a:gd name="connsiteY15" fmla="*/ 3911600 h 5940425"/>
              <a:gd name="connsiteX16" fmla="*/ 2216288 w 6499502"/>
              <a:gd name="connsiteY16" fmla="*/ 2028825 h 5940425"/>
              <a:gd name="connsiteX17" fmla="*/ 4283214 w 6499502"/>
              <a:gd name="connsiteY17" fmla="*/ 2028825 h 5940425"/>
              <a:gd name="connsiteX18" fmla="*/ 4283214 w 6499502"/>
              <a:gd name="connsiteY18" fmla="*/ 3911600 h 5940425"/>
              <a:gd name="connsiteX19" fmla="*/ 2216288 w 6499502"/>
              <a:gd name="connsiteY19" fmla="*/ 3911600 h 5940425"/>
              <a:gd name="connsiteX20" fmla="*/ 0 w 6499502"/>
              <a:gd name="connsiteY20" fmla="*/ 2028825 h 5940425"/>
              <a:gd name="connsiteX21" fmla="*/ 2066926 w 6499502"/>
              <a:gd name="connsiteY21" fmla="*/ 2028825 h 5940425"/>
              <a:gd name="connsiteX22" fmla="*/ 2066926 w 6499502"/>
              <a:gd name="connsiteY22" fmla="*/ 3911600 h 5940425"/>
              <a:gd name="connsiteX23" fmla="*/ 0 w 6499502"/>
              <a:gd name="connsiteY23" fmla="*/ 3911600 h 5940425"/>
              <a:gd name="connsiteX24" fmla="*/ 4432576 w 6499502"/>
              <a:gd name="connsiteY24" fmla="*/ 0 h 5940425"/>
              <a:gd name="connsiteX25" fmla="*/ 6499502 w 6499502"/>
              <a:gd name="connsiteY25" fmla="*/ 0 h 5940425"/>
              <a:gd name="connsiteX26" fmla="*/ 6499502 w 6499502"/>
              <a:gd name="connsiteY26" fmla="*/ 1882775 h 5940425"/>
              <a:gd name="connsiteX27" fmla="*/ 4432576 w 6499502"/>
              <a:gd name="connsiteY27" fmla="*/ 1882775 h 5940425"/>
              <a:gd name="connsiteX28" fmla="*/ 2216288 w 6499502"/>
              <a:gd name="connsiteY28" fmla="*/ 0 h 5940425"/>
              <a:gd name="connsiteX29" fmla="*/ 4283214 w 6499502"/>
              <a:gd name="connsiteY29" fmla="*/ 0 h 5940425"/>
              <a:gd name="connsiteX30" fmla="*/ 4283214 w 6499502"/>
              <a:gd name="connsiteY30" fmla="*/ 1882775 h 5940425"/>
              <a:gd name="connsiteX31" fmla="*/ 2216288 w 6499502"/>
              <a:gd name="connsiteY31" fmla="*/ 1882775 h 5940425"/>
              <a:gd name="connsiteX32" fmla="*/ 0 w 6499502"/>
              <a:gd name="connsiteY32" fmla="*/ 0 h 5940425"/>
              <a:gd name="connsiteX33" fmla="*/ 2066926 w 6499502"/>
              <a:gd name="connsiteY33" fmla="*/ 0 h 5940425"/>
              <a:gd name="connsiteX34" fmla="*/ 2066926 w 6499502"/>
              <a:gd name="connsiteY34" fmla="*/ 1882775 h 5940425"/>
              <a:gd name="connsiteX35" fmla="*/ 0 w 6499502"/>
              <a:gd name="connsiteY35" fmla="*/ 1882775 h 594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99502" h="5940425">
                <a:moveTo>
                  <a:pt x="4432576" y="4057650"/>
                </a:moveTo>
                <a:lnTo>
                  <a:pt x="6499502" y="4057650"/>
                </a:lnTo>
                <a:lnTo>
                  <a:pt x="6499502" y="5940425"/>
                </a:lnTo>
                <a:lnTo>
                  <a:pt x="4432576" y="5940425"/>
                </a:lnTo>
                <a:close/>
                <a:moveTo>
                  <a:pt x="2216288" y="4057650"/>
                </a:moveTo>
                <a:lnTo>
                  <a:pt x="4283214" y="4057650"/>
                </a:lnTo>
                <a:lnTo>
                  <a:pt x="4283214" y="5940425"/>
                </a:lnTo>
                <a:lnTo>
                  <a:pt x="2216288" y="5940425"/>
                </a:lnTo>
                <a:close/>
                <a:moveTo>
                  <a:pt x="0" y="4057650"/>
                </a:moveTo>
                <a:lnTo>
                  <a:pt x="2066926" y="4057650"/>
                </a:lnTo>
                <a:lnTo>
                  <a:pt x="2066926" y="5940425"/>
                </a:lnTo>
                <a:lnTo>
                  <a:pt x="0" y="5940425"/>
                </a:lnTo>
                <a:close/>
                <a:moveTo>
                  <a:pt x="4432576" y="2028825"/>
                </a:moveTo>
                <a:lnTo>
                  <a:pt x="6499502" y="2028825"/>
                </a:lnTo>
                <a:lnTo>
                  <a:pt x="6499502" y="3911600"/>
                </a:lnTo>
                <a:lnTo>
                  <a:pt x="4432576" y="3911600"/>
                </a:lnTo>
                <a:close/>
                <a:moveTo>
                  <a:pt x="2216288" y="2028825"/>
                </a:moveTo>
                <a:lnTo>
                  <a:pt x="4283214" y="2028825"/>
                </a:lnTo>
                <a:lnTo>
                  <a:pt x="4283214" y="3911600"/>
                </a:lnTo>
                <a:lnTo>
                  <a:pt x="2216288" y="3911600"/>
                </a:lnTo>
                <a:close/>
                <a:moveTo>
                  <a:pt x="0" y="2028825"/>
                </a:moveTo>
                <a:lnTo>
                  <a:pt x="2066926" y="2028825"/>
                </a:lnTo>
                <a:lnTo>
                  <a:pt x="2066926" y="3911600"/>
                </a:lnTo>
                <a:lnTo>
                  <a:pt x="0" y="3911600"/>
                </a:lnTo>
                <a:close/>
                <a:moveTo>
                  <a:pt x="4432576" y="0"/>
                </a:moveTo>
                <a:lnTo>
                  <a:pt x="6499502" y="0"/>
                </a:lnTo>
                <a:lnTo>
                  <a:pt x="6499502" y="1882775"/>
                </a:lnTo>
                <a:lnTo>
                  <a:pt x="4432576" y="1882775"/>
                </a:lnTo>
                <a:close/>
                <a:moveTo>
                  <a:pt x="2216288" y="0"/>
                </a:moveTo>
                <a:lnTo>
                  <a:pt x="4283214" y="0"/>
                </a:lnTo>
                <a:lnTo>
                  <a:pt x="4283214" y="1882775"/>
                </a:lnTo>
                <a:lnTo>
                  <a:pt x="2216288" y="1882775"/>
                </a:lnTo>
                <a:close/>
                <a:moveTo>
                  <a:pt x="0" y="0"/>
                </a:moveTo>
                <a:lnTo>
                  <a:pt x="2066926" y="0"/>
                </a:lnTo>
                <a:lnTo>
                  <a:pt x="2066926" y="1882775"/>
                </a:lnTo>
                <a:lnTo>
                  <a:pt x="0" y="18827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596928"/>
            <a:ext cx="4810125" cy="3267268"/>
          </a:xfrm>
        </p:spPr>
        <p:txBody>
          <a:bodyPr rtlCol="0" anchor="ctr"/>
          <a:lstStyle>
            <a:lvl1pPr>
              <a:defRPr sz="6000">
                <a:solidFill>
                  <a:srgbClr val="75B42B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3933498" y="4952673"/>
            <a:ext cx="1248102" cy="124810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6B43515-5C7A-4125-B76D-8A24D2BBE5EC}"/>
              </a:ext>
            </a:extLst>
          </p:cNvPr>
          <p:cNvSpPr/>
          <p:nvPr userDrawn="1"/>
        </p:nvSpPr>
        <p:spPr>
          <a:xfrm>
            <a:off x="371475" y="1011911"/>
            <a:ext cx="496540" cy="49654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C9A713B-4176-4C86-9E87-4ADBD6F444FB}"/>
              </a:ext>
            </a:extLst>
          </p:cNvPr>
          <p:cNvSpPr/>
          <p:nvPr userDrawn="1"/>
        </p:nvSpPr>
        <p:spPr>
          <a:xfrm>
            <a:off x="620587" y="671713"/>
            <a:ext cx="247428" cy="247428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223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3917949"/>
            <a:ext cx="6915150" cy="2268337"/>
          </a:xfrm>
        </p:spPr>
        <p:txBody>
          <a:bodyPr rtlCol="0" anchor="ctr"/>
          <a:lstStyle>
            <a:lvl1pPr>
              <a:defRPr sz="6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5222179" y="2327274"/>
            <a:ext cx="2176462" cy="15112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FA0623C-0B34-4074-8AA0-6428A5AF07A3}"/>
              </a:ext>
            </a:extLst>
          </p:cNvPr>
          <p:cNvSpPr/>
          <p:nvPr userDrawn="1"/>
        </p:nvSpPr>
        <p:spPr>
          <a:xfrm>
            <a:off x="7468839" y="3917949"/>
            <a:ext cx="2176462" cy="2282826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3" name="圖片版面配置區 32">
            <a:extLst>
              <a:ext uri="{FF2B5EF4-FFF2-40B4-BE49-F238E27FC236}">
                <a16:creationId xmlns:a16="http://schemas.microsoft.com/office/drawing/2014/main" id="{B5D335A5-A601-4D8A-AEF5-F34792FF56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1474" y="260351"/>
            <a:ext cx="11520489" cy="5940424"/>
          </a:xfrm>
          <a:custGeom>
            <a:avLst/>
            <a:gdLst>
              <a:gd name="connsiteX0" fmla="*/ 9344026 w 11520489"/>
              <a:gd name="connsiteY0" fmla="*/ 3657598 h 5940424"/>
              <a:gd name="connsiteX1" fmla="*/ 11520489 w 11520489"/>
              <a:gd name="connsiteY1" fmla="*/ 3657598 h 5940424"/>
              <a:gd name="connsiteX2" fmla="*/ 11520489 w 11520489"/>
              <a:gd name="connsiteY2" fmla="*/ 5940424 h 5940424"/>
              <a:gd name="connsiteX3" fmla="*/ 9344026 w 11520489"/>
              <a:gd name="connsiteY3" fmla="*/ 5940424 h 5940424"/>
              <a:gd name="connsiteX4" fmla="*/ 9344026 w 11520489"/>
              <a:gd name="connsiteY4" fmla="*/ 2066924 h 5940424"/>
              <a:gd name="connsiteX5" fmla="*/ 11520489 w 11520489"/>
              <a:gd name="connsiteY5" fmla="*/ 2066924 h 5940424"/>
              <a:gd name="connsiteX6" fmla="*/ 11520489 w 11520489"/>
              <a:gd name="connsiteY6" fmla="*/ 3578224 h 5940424"/>
              <a:gd name="connsiteX7" fmla="*/ 9344026 w 11520489"/>
              <a:gd name="connsiteY7" fmla="*/ 3578224 h 5940424"/>
              <a:gd name="connsiteX8" fmla="*/ 7097365 w 11520489"/>
              <a:gd name="connsiteY8" fmla="*/ 2066924 h 5940424"/>
              <a:gd name="connsiteX9" fmla="*/ 9273828 w 11520489"/>
              <a:gd name="connsiteY9" fmla="*/ 2066924 h 5940424"/>
              <a:gd name="connsiteX10" fmla="*/ 9273828 w 11520489"/>
              <a:gd name="connsiteY10" fmla="*/ 3578224 h 5940424"/>
              <a:gd name="connsiteX11" fmla="*/ 7097365 w 11520489"/>
              <a:gd name="connsiteY11" fmla="*/ 3578224 h 5940424"/>
              <a:gd name="connsiteX12" fmla="*/ 2604044 w 11520489"/>
              <a:gd name="connsiteY12" fmla="*/ 2066923 h 5940424"/>
              <a:gd name="connsiteX13" fmla="*/ 4780506 w 11520489"/>
              <a:gd name="connsiteY13" fmla="*/ 2066923 h 5940424"/>
              <a:gd name="connsiteX14" fmla="*/ 4780506 w 11520489"/>
              <a:gd name="connsiteY14" fmla="*/ 3578222 h 5940424"/>
              <a:gd name="connsiteX15" fmla="*/ 2604044 w 11520489"/>
              <a:gd name="connsiteY15" fmla="*/ 3578222 h 5940424"/>
              <a:gd name="connsiteX16" fmla="*/ 0 w 11520489"/>
              <a:gd name="connsiteY16" fmla="*/ 2066923 h 5940424"/>
              <a:gd name="connsiteX17" fmla="*/ 2533843 w 11520489"/>
              <a:gd name="connsiteY17" fmla="*/ 2066923 h 5940424"/>
              <a:gd name="connsiteX18" fmla="*/ 2533843 w 11520489"/>
              <a:gd name="connsiteY18" fmla="*/ 3578222 h 5940424"/>
              <a:gd name="connsiteX19" fmla="*/ 0 w 11520489"/>
              <a:gd name="connsiteY19" fmla="*/ 3578222 h 5940424"/>
              <a:gd name="connsiteX20" fmla="*/ 2604046 w 11520489"/>
              <a:gd name="connsiteY20" fmla="*/ 0 h 5940424"/>
              <a:gd name="connsiteX21" fmla="*/ 4780509 w 11520489"/>
              <a:gd name="connsiteY21" fmla="*/ 0 h 5940424"/>
              <a:gd name="connsiteX22" fmla="*/ 4780509 w 11520489"/>
              <a:gd name="connsiteY22" fmla="*/ 1987550 h 5940424"/>
              <a:gd name="connsiteX23" fmla="*/ 2604046 w 11520489"/>
              <a:gd name="connsiteY23" fmla="*/ 1987550 h 5940424"/>
              <a:gd name="connsiteX24" fmla="*/ 2 w 11520489"/>
              <a:gd name="connsiteY24" fmla="*/ 0 h 5940424"/>
              <a:gd name="connsiteX25" fmla="*/ 2533845 w 11520489"/>
              <a:gd name="connsiteY25" fmla="*/ 0 h 5940424"/>
              <a:gd name="connsiteX26" fmla="*/ 2533845 w 11520489"/>
              <a:gd name="connsiteY26" fmla="*/ 1987550 h 5940424"/>
              <a:gd name="connsiteX27" fmla="*/ 2 w 11520489"/>
              <a:gd name="connsiteY27" fmla="*/ 1987550 h 5940424"/>
              <a:gd name="connsiteX28" fmla="*/ 7097365 w 11520489"/>
              <a:gd name="connsiteY28" fmla="*/ 0 h 5940424"/>
              <a:gd name="connsiteX29" fmla="*/ 9273828 w 11520489"/>
              <a:gd name="connsiteY29" fmla="*/ 0 h 5940424"/>
              <a:gd name="connsiteX30" fmla="*/ 9273828 w 11520489"/>
              <a:gd name="connsiteY30" fmla="*/ 1987550 h 5940424"/>
              <a:gd name="connsiteX31" fmla="*/ 7097365 w 11520489"/>
              <a:gd name="connsiteY31" fmla="*/ 1987550 h 5940424"/>
              <a:gd name="connsiteX32" fmla="*/ 4850705 w 11520489"/>
              <a:gd name="connsiteY32" fmla="*/ 0 h 5940424"/>
              <a:gd name="connsiteX33" fmla="*/ 7027168 w 11520489"/>
              <a:gd name="connsiteY33" fmla="*/ 0 h 5940424"/>
              <a:gd name="connsiteX34" fmla="*/ 7027168 w 11520489"/>
              <a:gd name="connsiteY34" fmla="*/ 1987550 h 5940424"/>
              <a:gd name="connsiteX35" fmla="*/ 4850705 w 11520489"/>
              <a:gd name="connsiteY35" fmla="*/ 1987550 h 5940424"/>
              <a:gd name="connsiteX36" fmla="*/ 9344025 w 11520489"/>
              <a:gd name="connsiteY36" fmla="*/ 0 h 5940424"/>
              <a:gd name="connsiteX37" fmla="*/ 11520488 w 11520489"/>
              <a:gd name="connsiteY37" fmla="*/ 0 h 5940424"/>
              <a:gd name="connsiteX38" fmla="*/ 11520488 w 11520489"/>
              <a:gd name="connsiteY38" fmla="*/ 1987550 h 5940424"/>
              <a:gd name="connsiteX39" fmla="*/ 9344025 w 11520489"/>
              <a:gd name="connsiteY39" fmla="*/ 1987550 h 59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520489" h="5940424">
                <a:moveTo>
                  <a:pt x="9344026" y="3657598"/>
                </a:moveTo>
                <a:lnTo>
                  <a:pt x="11520489" y="3657598"/>
                </a:lnTo>
                <a:lnTo>
                  <a:pt x="11520489" y="5940424"/>
                </a:lnTo>
                <a:lnTo>
                  <a:pt x="9344026" y="5940424"/>
                </a:lnTo>
                <a:close/>
                <a:moveTo>
                  <a:pt x="9344026" y="2066924"/>
                </a:moveTo>
                <a:lnTo>
                  <a:pt x="11520489" y="2066924"/>
                </a:lnTo>
                <a:lnTo>
                  <a:pt x="11520489" y="3578224"/>
                </a:lnTo>
                <a:lnTo>
                  <a:pt x="9344026" y="3578224"/>
                </a:lnTo>
                <a:close/>
                <a:moveTo>
                  <a:pt x="7097365" y="2066924"/>
                </a:moveTo>
                <a:lnTo>
                  <a:pt x="9273828" y="2066924"/>
                </a:lnTo>
                <a:lnTo>
                  <a:pt x="9273828" y="3578224"/>
                </a:lnTo>
                <a:lnTo>
                  <a:pt x="7097365" y="3578224"/>
                </a:lnTo>
                <a:close/>
                <a:moveTo>
                  <a:pt x="2604044" y="2066923"/>
                </a:moveTo>
                <a:lnTo>
                  <a:pt x="4780506" y="2066923"/>
                </a:lnTo>
                <a:lnTo>
                  <a:pt x="4780506" y="3578222"/>
                </a:lnTo>
                <a:lnTo>
                  <a:pt x="2604044" y="3578222"/>
                </a:lnTo>
                <a:close/>
                <a:moveTo>
                  <a:pt x="0" y="2066923"/>
                </a:moveTo>
                <a:lnTo>
                  <a:pt x="2533843" y="2066923"/>
                </a:lnTo>
                <a:lnTo>
                  <a:pt x="2533843" y="3578222"/>
                </a:lnTo>
                <a:lnTo>
                  <a:pt x="0" y="3578222"/>
                </a:lnTo>
                <a:close/>
                <a:moveTo>
                  <a:pt x="2604046" y="0"/>
                </a:moveTo>
                <a:lnTo>
                  <a:pt x="4780509" y="0"/>
                </a:lnTo>
                <a:lnTo>
                  <a:pt x="4780509" y="1987550"/>
                </a:lnTo>
                <a:lnTo>
                  <a:pt x="2604046" y="1987550"/>
                </a:lnTo>
                <a:close/>
                <a:moveTo>
                  <a:pt x="2" y="0"/>
                </a:moveTo>
                <a:lnTo>
                  <a:pt x="2533845" y="0"/>
                </a:lnTo>
                <a:lnTo>
                  <a:pt x="2533845" y="1987550"/>
                </a:lnTo>
                <a:lnTo>
                  <a:pt x="2" y="1987550"/>
                </a:lnTo>
                <a:close/>
                <a:moveTo>
                  <a:pt x="7097365" y="0"/>
                </a:moveTo>
                <a:lnTo>
                  <a:pt x="9273828" y="0"/>
                </a:lnTo>
                <a:lnTo>
                  <a:pt x="9273828" y="1987550"/>
                </a:lnTo>
                <a:lnTo>
                  <a:pt x="7097365" y="1987550"/>
                </a:lnTo>
                <a:close/>
                <a:moveTo>
                  <a:pt x="4850705" y="0"/>
                </a:moveTo>
                <a:lnTo>
                  <a:pt x="7027168" y="0"/>
                </a:lnTo>
                <a:lnTo>
                  <a:pt x="7027168" y="1987550"/>
                </a:lnTo>
                <a:lnTo>
                  <a:pt x="4850705" y="1987550"/>
                </a:lnTo>
                <a:close/>
                <a:moveTo>
                  <a:pt x="9344025" y="0"/>
                </a:moveTo>
                <a:lnTo>
                  <a:pt x="11520488" y="0"/>
                </a:lnTo>
                <a:lnTo>
                  <a:pt x="11520488" y="1987550"/>
                </a:lnTo>
                <a:lnTo>
                  <a:pt x="9344025" y="1987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288334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章節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4406207"/>
            <a:ext cx="10439400" cy="1175444"/>
          </a:xfrm>
        </p:spPr>
        <p:txBody>
          <a:bodyPr rtlCol="0" anchor="ctr"/>
          <a:lstStyle>
            <a:lvl1pPr algn="ctr">
              <a:defRPr sz="6000">
                <a:solidFill>
                  <a:sysClr val="windowText" lastClr="00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0" y="0"/>
            <a:ext cx="12191999" cy="284797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圖片版面配置區 6">
            <a:extLst>
              <a:ext uri="{FF2B5EF4-FFF2-40B4-BE49-F238E27FC236}">
                <a16:creationId xmlns:a16="http://schemas.microsoft.com/office/drawing/2014/main" id="{230D70C6-13FD-45D4-8FB6-26C56B8FF2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0"/>
            <a:ext cx="11520488" cy="365759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10ED78A-2A17-41C4-9030-D406C56DDF4A}"/>
              </a:ext>
            </a:extLst>
          </p:cNvPr>
          <p:cNvSpPr/>
          <p:nvPr userDrawn="1"/>
        </p:nvSpPr>
        <p:spPr>
          <a:xfrm>
            <a:off x="5795961" y="3914082"/>
            <a:ext cx="600075" cy="2918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4458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0A6C789F-805A-4494-8430-C63414191AC2}"/>
              </a:ext>
            </a:extLst>
          </p:cNvPr>
          <p:cNvSpPr/>
          <p:nvPr userDrawn="1"/>
        </p:nvSpPr>
        <p:spPr>
          <a:xfrm>
            <a:off x="371475" y="1526382"/>
            <a:ext cx="3595688" cy="456247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5A73287-EED0-4EEC-8007-E2C13366027B}"/>
              </a:ext>
            </a:extLst>
          </p:cNvPr>
          <p:cNvSpPr/>
          <p:nvPr userDrawn="1"/>
        </p:nvSpPr>
        <p:spPr>
          <a:xfrm>
            <a:off x="8224838" y="1526382"/>
            <a:ext cx="3595688" cy="456247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026" y="1724025"/>
            <a:ext cx="3143250" cy="419100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282" y="1712119"/>
            <a:ext cx="3142800" cy="419100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8" name="圖片版面配置區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67163" y="1233488"/>
            <a:ext cx="4257675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2187661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A5A73287-EED0-4EEC-8007-E2C13366027B}"/>
              </a:ext>
            </a:extLst>
          </p:cNvPr>
          <p:cNvSpPr/>
          <p:nvPr userDrawn="1"/>
        </p:nvSpPr>
        <p:spPr>
          <a:xfrm>
            <a:off x="6200775" y="1233487"/>
            <a:ext cx="5619751" cy="273367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1357414"/>
            <a:ext cx="5255193" cy="240486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8" name="圖片版面配置區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757863" cy="24156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1" name="圖片版面配置區 6">
            <a:extLst>
              <a:ext uri="{FF2B5EF4-FFF2-40B4-BE49-F238E27FC236}">
                <a16:creationId xmlns:a16="http://schemas.microsoft.com/office/drawing/2014/main" id="{B9795E85-7B91-41BB-9DF4-A4893AA48F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0775" y="3967163"/>
            <a:ext cx="5619750" cy="24145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5757863" cy="2733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48474"/>
            <a:ext cx="5256000" cy="240480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101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1508BC1-7ABB-42C8-B268-3C6F4FD455DE}"/>
              </a:ext>
            </a:extLst>
          </p:cNvPr>
          <p:cNvSpPr/>
          <p:nvPr userDrawn="1"/>
        </p:nvSpPr>
        <p:spPr>
          <a:xfrm>
            <a:off x="200025" y="-1"/>
            <a:ext cx="11991975" cy="685800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圖片版面配置區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500" y="0"/>
            <a:ext cx="6034088" cy="6857999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04A5F51-C7E6-44CC-ADF3-1C83AA35D0DC}"/>
              </a:ext>
            </a:extLst>
          </p:cNvPr>
          <p:cNvSpPr/>
          <p:nvPr userDrawn="1"/>
        </p:nvSpPr>
        <p:spPr>
          <a:xfrm>
            <a:off x="0" y="1"/>
            <a:ext cx="37147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5625" y="1512889"/>
            <a:ext cx="4986338" cy="3262311"/>
          </a:xfrm>
        </p:spPr>
        <p:txBody>
          <a:bodyPr rtlCol="0" anchor="b"/>
          <a:lstStyle>
            <a:lvl1pPr algn="l">
              <a:defRPr sz="60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5625" y="4927600"/>
            <a:ext cx="4986338" cy="976311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33F99B6-B8C5-4798-8083-C115A12704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57260" y="785630"/>
            <a:ext cx="1800000" cy="48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085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8" name="圖片版面配置區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8" cy="238136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11520488" cy="273367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3808206"/>
            <a:ext cx="5255193" cy="240486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08236"/>
            <a:ext cx="5256000" cy="240480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cxnSp>
        <p:nvCxnSpPr>
          <p:cNvPr id="6" name="直線接點​​(S) 5">
            <a:extLst>
              <a:ext uri="{FF2B5EF4-FFF2-40B4-BE49-F238E27FC236}">
                <a16:creationId xmlns:a16="http://schemas.microsoft.com/office/drawing/2014/main" id="{C15E3050-1157-4448-A84E-5AC72FC84A7F}"/>
              </a:ext>
            </a:extLst>
          </p:cNvPr>
          <p:cNvCxnSpPr/>
          <p:nvPr userDrawn="1"/>
        </p:nvCxnSpPr>
        <p:spPr>
          <a:xfrm>
            <a:off x="6131719" y="3774712"/>
            <a:ext cx="0" cy="24718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386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15DEB4D-1697-4E72-B2BF-F5EA1EF3B009}"/>
              </a:ext>
            </a:extLst>
          </p:cNvPr>
          <p:cNvSpPr/>
          <p:nvPr userDrawn="1"/>
        </p:nvSpPr>
        <p:spPr>
          <a:xfrm>
            <a:off x="7162799" y="3052634"/>
            <a:ext cx="1368533" cy="1130142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334424"/>
            <a:ext cx="4448175" cy="1520824"/>
          </a:xfrm>
        </p:spPr>
        <p:txBody>
          <a:bodyPr rtlCol="0" anchor="b">
            <a:noAutofit/>
          </a:bodyPr>
          <a:lstStyle>
            <a:lvl1pPr>
              <a:defRPr sz="3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9563" y="3118775"/>
            <a:ext cx="2927311" cy="3081999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5" y="3118776"/>
            <a:ext cx="2926800" cy="3081922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25" name="圖片版面配置區 24">
            <a:extLst>
              <a:ext uri="{FF2B5EF4-FFF2-40B4-BE49-F238E27FC236}">
                <a16:creationId xmlns:a16="http://schemas.microsoft.com/office/drawing/2014/main" id="{84421AF3-217F-49BD-BF47-1140F3F445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08415" y="-4277"/>
            <a:ext cx="7283585" cy="6204974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75378D9-445B-4812-AE73-9B2CF92DCDF1}"/>
              </a:ext>
            </a:extLst>
          </p:cNvPr>
          <p:cNvSpPr/>
          <p:nvPr userDrawn="1"/>
        </p:nvSpPr>
        <p:spPr>
          <a:xfrm>
            <a:off x="6210299" y="2027725"/>
            <a:ext cx="1073287" cy="9186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569B8CC-B741-4501-A871-F6CC58941F5C}"/>
              </a:ext>
            </a:extLst>
          </p:cNvPr>
          <p:cNvSpPr/>
          <p:nvPr userDrawn="1"/>
        </p:nvSpPr>
        <p:spPr>
          <a:xfrm>
            <a:off x="8661263" y="4055448"/>
            <a:ext cx="1073287" cy="9186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cxnSp>
        <p:nvCxnSpPr>
          <p:cNvPr id="23" name="直線接點​​(S) 22">
            <a:extLst>
              <a:ext uri="{FF2B5EF4-FFF2-40B4-BE49-F238E27FC236}">
                <a16:creationId xmlns:a16="http://schemas.microsoft.com/office/drawing/2014/main" id="{8ED9C5BC-5F16-4DC8-BAA3-30A378B7F5FB}"/>
              </a:ext>
            </a:extLst>
          </p:cNvPr>
          <p:cNvCxnSpPr>
            <a:cxnSpLocks/>
          </p:cNvCxnSpPr>
          <p:nvPr userDrawn="1"/>
        </p:nvCxnSpPr>
        <p:spPr>
          <a:xfrm>
            <a:off x="3452019" y="3106075"/>
            <a:ext cx="0" cy="30947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>
            <a:extLst>
              <a:ext uri="{FF2B5EF4-FFF2-40B4-BE49-F238E27FC236}">
                <a16:creationId xmlns:a16="http://schemas.microsoft.com/office/drawing/2014/main" id="{2F0E9B02-FBE7-4B3F-833A-FCDE146B2DAD}"/>
              </a:ext>
            </a:extLst>
          </p:cNvPr>
          <p:cNvSpPr/>
          <p:nvPr userDrawn="1"/>
        </p:nvSpPr>
        <p:spPr>
          <a:xfrm>
            <a:off x="0" y="1405862"/>
            <a:ext cx="300037" cy="1465263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8960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圖片版面配置區 6">
            <a:extLst>
              <a:ext uri="{FF2B5EF4-FFF2-40B4-BE49-F238E27FC236}">
                <a16:creationId xmlns:a16="http://schemas.microsoft.com/office/drawing/2014/main" id="{73E3AB81-FB3C-492F-8AB9-CFC37EECCE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11520488" cy="6121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F2C4CC9-6F35-4EBF-857F-EBD298D77347}"/>
              </a:ext>
            </a:extLst>
          </p:cNvPr>
          <p:cNvSpPr/>
          <p:nvPr userDrawn="1"/>
        </p:nvSpPr>
        <p:spPr>
          <a:xfrm>
            <a:off x="1578741" y="2299953"/>
            <a:ext cx="4420009" cy="3081922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1D54A23-014A-49B4-9E28-7641C8A4F0C1}"/>
              </a:ext>
            </a:extLst>
          </p:cNvPr>
          <p:cNvSpPr/>
          <p:nvPr userDrawn="1"/>
        </p:nvSpPr>
        <p:spPr>
          <a:xfrm>
            <a:off x="6184487" y="2299953"/>
            <a:ext cx="4420009" cy="3081922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4" y="1233488"/>
            <a:ext cx="9016993" cy="761076"/>
          </a:xfrm>
        </p:spPr>
        <p:txBody>
          <a:bodyPr rtlCol="0" anchor="ctr">
            <a:noAutofit/>
          </a:bodyPr>
          <a:lstStyle>
            <a:lvl1pPr algn="ctr">
              <a:defRPr sz="3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091" y="2424864"/>
            <a:ext cx="4132800" cy="2833200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2820" y="2424864"/>
            <a:ext cx="4131850" cy="2832101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06958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13E1565-5B33-4914-9800-50B8400266F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圖片版面配置區 6">
            <a:extLst>
              <a:ext uri="{FF2B5EF4-FFF2-40B4-BE49-F238E27FC236}">
                <a16:creationId xmlns:a16="http://schemas.microsoft.com/office/drawing/2014/main" id="{DE438B2E-01A6-453B-928D-97D9843816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756" y="260350"/>
            <a:ext cx="11520488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2911057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7" name="圖片版面配置區 26">
            <a:extLst>
              <a:ext uri="{FF2B5EF4-FFF2-40B4-BE49-F238E27FC236}">
                <a16:creationId xmlns:a16="http://schemas.microsoft.com/office/drawing/2014/main" id="{404FC023-3732-4036-B4DA-F34DC45303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713027"/>
            <a:ext cx="12191999" cy="6144973"/>
          </a:xfrm>
          <a:custGeom>
            <a:avLst/>
            <a:gdLst>
              <a:gd name="connsiteX0" fmla="*/ 9194799 w 12191999"/>
              <a:gd name="connsiteY0" fmla="*/ 4114799 h 6108699"/>
              <a:gd name="connsiteX1" fmla="*/ 12191999 w 12191999"/>
              <a:gd name="connsiteY1" fmla="*/ 4114799 h 6108699"/>
              <a:gd name="connsiteX2" fmla="*/ 12191999 w 12191999"/>
              <a:gd name="connsiteY2" fmla="*/ 6108699 h 6108699"/>
              <a:gd name="connsiteX3" fmla="*/ 9194799 w 12191999"/>
              <a:gd name="connsiteY3" fmla="*/ 6108699 h 6108699"/>
              <a:gd name="connsiteX4" fmla="*/ 6129865 w 12191999"/>
              <a:gd name="connsiteY4" fmla="*/ 4114799 h 6108699"/>
              <a:gd name="connsiteX5" fmla="*/ 9127065 w 12191999"/>
              <a:gd name="connsiteY5" fmla="*/ 4114799 h 6108699"/>
              <a:gd name="connsiteX6" fmla="*/ 9127065 w 12191999"/>
              <a:gd name="connsiteY6" fmla="*/ 6108699 h 6108699"/>
              <a:gd name="connsiteX7" fmla="*/ 6129865 w 12191999"/>
              <a:gd name="connsiteY7" fmla="*/ 6108699 h 6108699"/>
              <a:gd name="connsiteX8" fmla="*/ 3064933 w 12191999"/>
              <a:gd name="connsiteY8" fmla="*/ 4114799 h 6108699"/>
              <a:gd name="connsiteX9" fmla="*/ 6062132 w 12191999"/>
              <a:gd name="connsiteY9" fmla="*/ 4114799 h 6108699"/>
              <a:gd name="connsiteX10" fmla="*/ 6062132 w 12191999"/>
              <a:gd name="connsiteY10" fmla="*/ 6108699 h 6108699"/>
              <a:gd name="connsiteX11" fmla="*/ 3064933 w 12191999"/>
              <a:gd name="connsiteY11" fmla="*/ 6108699 h 6108699"/>
              <a:gd name="connsiteX12" fmla="*/ 0 w 12191999"/>
              <a:gd name="connsiteY12" fmla="*/ 4114799 h 6108699"/>
              <a:gd name="connsiteX13" fmla="*/ 2997200 w 12191999"/>
              <a:gd name="connsiteY13" fmla="*/ 4114799 h 6108699"/>
              <a:gd name="connsiteX14" fmla="*/ 2997200 w 12191999"/>
              <a:gd name="connsiteY14" fmla="*/ 6108699 h 6108699"/>
              <a:gd name="connsiteX15" fmla="*/ 0 w 12191999"/>
              <a:gd name="connsiteY15" fmla="*/ 6108699 h 6108699"/>
              <a:gd name="connsiteX16" fmla="*/ 9194799 w 12191999"/>
              <a:gd name="connsiteY16" fmla="*/ 2057400 h 6108699"/>
              <a:gd name="connsiteX17" fmla="*/ 12191999 w 12191999"/>
              <a:gd name="connsiteY17" fmla="*/ 2057400 h 6108699"/>
              <a:gd name="connsiteX18" fmla="*/ 12191999 w 12191999"/>
              <a:gd name="connsiteY18" fmla="*/ 4051299 h 6108699"/>
              <a:gd name="connsiteX19" fmla="*/ 9194799 w 12191999"/>
              <a:gd name="connsiteY19" fmla="*/ 4051299 h 6108699"/>
              <a:gd name="connsiteX20" fmla="*/ 6129865 w 12191999"/>
              <a:gd name="connsiteY20" fmla="*/ 2057400 h 6108699"/>
              <a:gd name="connsiteX21" fmla="*/ 9127065 w 12191999"/>
              <a:gd name="connsiteY21" fmla="*/ 2057400 h 6108699"/>
              <a:gd name="connsiteX22" fmla="*/ 9127065 w 12191999"/>
              <a:gd name="connsiteY22" fmla="*/ 4051299 h 6108699"/>
              <a:gd name="connsiteX23" fmla="*/ 6129865 w 12191999"/>
              <a:gd name="connsiteY23" fmla="*/ 4051299 h 6108699"/>
              <a:gd name="connsiteX24" fmla="*/ 3064934 w 12191999"/>
              <a:gd name="connsiteY24" fmla="*/ 2057400 h 6108699"/>
              <a:gd name="connsiteX25" fmla="*/ 6062132 w 12191999"/>
              <a:gd name="connsiteY25" fmla="*/ 2057400 h 6108699"/>
              <a:gd name="connsiteX26" fmla="*/ 6062132 w 12191999"/>
              <a:gd name="connsiteY26" fmla="*/ 4051299 h 6108699"/>
              <a:gd name="connsiteX27" fmla="*/ 3064934 w 12191999"/>
              <a:gd name="connsiteY27" fmla="*/ 4051299 h 6108699"/>
              <a:gd name="connsiteX28" fmla="*/ 0 w 12191999"/>
              <a:gd name="connsiteY28" fmla="*/ 2057400 h 6108699"/>
              <a:gd name="connsiteX29" fmla="*/ 2997200 w 12191999"/>
              <a:gd name="connsiteY29" fmla="*/ 2057400 h 6108699"/>
              <a:gd name="connsiteX30" fmla="*/ 2997200 w 12191999"/>
              <a:gd name="connsiteY30" fmla="*/ 4051299 h 6108699"/>
              <a:gd name="connsiteX31" fmla="*/ 0 w 12191999"/>
              <a:gd name="connsiteY31" fmla="*/ 4051299 h 6108699"/>
              <a:gd name="connsiteX32" fmla="*/ 9194799 w 12191999"/>
              <a:gd name="connsiteY32" fmla="*/ 0 h 6108699"/>
              <a:gd name="connsiteX33" fmla="*/ 12191999 w 12191999"/>
              <a:gd name="connsiteY33" fmla="*/ 0 h 6108699"/>
              <a:gd name="connsiteX34" fmla="*/ 12191999 w 12191999"/>
              <a:gd name="connsiteY34" fmla="*/ 1993900 h 6108699"/>
              <a:gd name="connsiteX35" fmla="*/ 9194799 w 12191999"/>
              <a:gd name="connsiteY35" fmla="*/ 1993900 h 6108699"/>
              <a:gd name="connsiteX36" fmla="*/ 6129865 w 12191999"/>
              <a:gd name="connsiteY36" fmla="*/ 0 h 6108699"/>
              <a:gd name="connsiteX37" fmla="*/ 9127065 w 12191999"/>
              <a:gd name="connsiteY37" fmla="*/ 0 h 6108699"/>
              <a:gd name="connsiteX38" fmla="*/ 9127065 w 12191999"/>
              <a:gd name="connsiteY38" fmla="*/ 1993900 h 6108699"/>
              <a:gd name="connsiteX39" fmla="*/ 6129865 w 12191999"/>
              <a:gd name="connsiteY39" fmla="*/ 1993900 h 6108699"/>
              <a:gd name="connsiteX40" fmla="*/ 3064934 w 12191999"/>
              <a:gd name="connsiteY40" fmla="*/ 0 h 6108699"/>
              <a:gd name="connsiteX41" fmla="*/ 6062132 w 12191999"/>
              <a:gd name="connsiteY41" fmla="*/ 0 h 6108699"/>
              <a:gd name="connsiteX42" fmla="*/ 6062132 w 12191999"/>
              <a:gd name="connsiteY42" fmla="*/ 1993900 h 6108699"/>
              <a:gd name="connsiteX43" fmla="*/ 3064934 w 12191999"/>
              <a:gd name="connsiteY43" fmla="*/ 1993900 h 6108699"/>
              <a:gd name="connsiteX44" fmla="*/ 1 w 12191999"/>
              <a:gd name="connsiteY44" fmla="*/ 0 h 6108699"/>
              <a:gd name="connsiteX45" fmla="*/ 2997201 w 12191999"/>
              <a:gd name="connsiteY45" fmla="*/ 0 h 6108699"/>
              <a:gd name="connsiteX46" fmla="*/ 2997201 w 12191999"/>
              <a:gd name="connsiteY46" fmla="*/ 1993900 h 6108699"/>
              <a:gd name="connsiteX47" fmla="*/ 1 w 12191999"/>
              <a:gd name="connsiteY47" fmla="*/ 1993900 h 6108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191999" h="6108699">
                <a:moveTo>
                  <a:pt x="9194799" y="4114799"/>
                </a:moveTo>
                <a:lnTo>
                  <a:pt x="12191999" y="4114799"/>
                </a:lnTo>
                <a:lnTo>
                  <a:pt x="12191999" y="6108699"/>
                </a:lnTo>
                <a:lnTo>
                  <a:pt x="9194799" y="6108699"/>
                </a:lnTo>
                <a:close/>
                <a:moveTo>
                  <a:pt x="6129865" y="4114799"/>
                </a:moveTo>
                <a:lnTo>
                  <a:pt x="9127065" y="4114799"/>
                </a:lnTo>
                <a:lnTo>
                  <a:pt x="9127065" y="6108699"/>
                </a:lnTo>
                <a:lnTo>
                  <a:pt x="6129865" y="6108699"/>
                </a:lnTo>
                <a:close/>
                <a:moveTo>
                  <a:pt x="3064933" y="4114799"/>
                </a:moveTo>
                <a:lnTo>
                  <a:pt x="6062132" y="4114799"/>
                </a:lnTo>
                <a:lnTo>
                  <a:pt x="6062132" y="6108699"/>
                </a:lnTo>
                <a:lnTo>
                  <a:pt x="3064933" y="6108699"/>
                </a:lnTo>
                <a:close/>
                <a:moveTo>
                  <a:pt x="0" y="4114799"/>
                </a:moveTo>
                <a:lnTo>
                  <a:pt x="2997200" y="4114799"/>
                </a:lnTo>
                <a:lnTo>
                  <a:pt x="2997200" y="6108699"/>
                </a:lnTo>
                <a:lnTo>
                  <a:pt x="0" y="6108699"/>
                </a:lnTo>
                <a:close/>
                <a:moveTo>
                  <a:pt x="9194799" y="2057400"/>
                </a:moveTo>
                <a:lnTo>
                  <a:pt x="12191999" y="2057400"/>
                </a:lnTo>
                <a:lnTo>
                  <a:pt x="12191999" y="4051299"/>
                </a:lnTo>
                <a:lnTo>
                  <a:pt x="9194799" y="4051299"/>
                </a:lnTo>
                <a:close/>
                <a:moveTo>
                  <a:pt x="6129865" y="2057400"/>
                </a:moveTo>
                <a:lnTo>
                  <a:pt x="9127065" y="2057400"/>
                </a:lnTo>
                <a:lnTo>
                  <a:pt x="9127065" y="4051299"/>
                </a:lnTo>
                <a:lnTo>
                  <a:pt x="6129865" y="4051299"/>
                </a:lnTo>
                <a:close/>
                <a:moveTo>
                  <a:pt x="3064934" y="2057400"/>
                </a:moveTo>
                <a:lnTo>
                  <a:pt x="6062132" y="2057400"/>
                </a:lnTo>
                <a:lnTo>
                  <a:pt x="6062132" y="4051299"/>
                </a:lnTo>
                <a:lnTo>
                  <a:pt x="3064934" y="4051299"/>
                </a:lnTo>
                <a:close/>
                <a:moveTo>
                  <a:pt x="0" y="2057400"/>
                </a:moveTo>
                <a:lnTo>
                  <a:pt x="2997200" y="2057400"/>
                </a:lnTo>
                <a:lnTo>
                  <a:pt x="2997200" y="4051299"/>
                </a:lnTo>
                <a:lnTo>
                  <a:pt x="0" y="4051299"/>
                </a:lnTo>
                <a:close/>
                <a:moveTo>
                  <a:pt x="9194799" y="0"/>
                </a:moveTo>
                <a:lnTo>
                  <a:pt x="12191999" y="0"/>
                </a:lnTo>
                <a:lnTo>
                  <a:pt x="12191999" y="1993900"/>
                </a:lnTo>
                <a:lnTo>
                  <a:pt x="9194799" y="1993900"/>
                </a:lnTo>
                <a:close/>
                <a:moveTo>
                  <a:pt x="6129865" y="0"/>
                </a:moveTo>
                <a:lnTo>
                  <a:pt x="9127065" y="0"/>
                </a:lnTo>
                <a:lnTo>
                  <a:pt x="9127065" y="1993900"/>
                </a:lnTo>
                <a:lnTo>
                  <a:pt x="6129865" y="1993900"/>
                </a:lnTo>
                <a:close/>
                <a:moveTo>
                  <a:pt x="3064934" y="0"/>
                </a:moveTo>
                <a:lnTo>
                  <a:pt x="6062132" y="0"/>
                </a:lnTo>
                <a:lnTo>
                  <a:pt x="6062132" y="1993900"/>
                </a:lnTo>
                <a:lnTo>
                  <a:pt x="3064934" y="1993900"/>
                </a:lnTo>
                <a:close/>
                <a:moveTo>
                  <a:pt x="1" y="0"/>
                </a:moveTo>
                <a:lnTo>
                  <a:pt x="2997201" y="0"/>
                </a:lnTo>
                <a:lnTo>
                  <a:pt x="2997201" y="1993900"/>
                </a:lnTo>
                <a:lnTo>
                  <a:pt x="1" y="19939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1B7302D-7067-4AB2-81A4-8034847F42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803" y="114095"/>
            <a:ext cx="1800000" cy="48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09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674220"/>
            <a:ext cx="4492625" cy="505594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 dirty="0"/>
              <a:t>按一下圖示以新增圖片</a:t>
            </a:r>
          </a:p>
        </p:txBody>
      </p:sp>
      <p:sp>
        <p:nvSpPr>
          <p:cNvPr id="5" name="圖片版面配置區 6">
            <a:extLst>
              <a:ext uri="{FF2B5EF4-FFF2-40B4-BE49-F238E27FC236}">
                <a16:creationId xmlns:a16="http://schemas.microsoft.com/office/drawing/2014/main" id="{D9C7DFC2-3A77-4761-A9AF-98963C5CCA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674220"/>
            <a:ext cx="2740025" cy="588691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6" name="圖片版面配置區 6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674220"/>
            <a:ext cx="4052888" cy="338978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7" name="圖片版面配置區 6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433C634-E13F-40FC-840D-5CCBC0D27336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FCDECF5-3DF4-4DD5-8F10-78F009AF2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73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233488"/>
            <a:ext cx="12192001" cy="439102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8F30468-CC2E-4430-88DD-81D548B988FA}"/>
              </a:ext>
            </a:extLst>
          </p:cNvPr>
          <p:cNvGrpSpPr/>
          <p:nvPr userDrawn="1"/>
        </p:nvGrpSpPr>
        <p:grpSpPr>
          <a:xfrm>
            <a:off x="371474" y="260350"/>
            <a:ext cx="644525" cy="973138"/>
            <a:chOff x="371475" y="671713"/>
            <a:chExt cx="496540" cy="836738"/>
          </a:xfrm>
          <a:solidFill>
            <a:srgbClr val="75B42B"/>
          </a:solidFill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F6F92E0-2218-46A5-A183-84468D9B72A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B476586-864B-4C72-91AF-8CF8796C6DE8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38B3D026-83A3-4D78-8B11-A20A6F47170C}"/>
              </a:ext>
            </a:extLst>
          </p:cNvPr>
          <p:cNvSpPr/>
          <p:nvPr userDrawn="1"/>
        </p:nvSpPr>
        <p:spPr>
          <a:xfrm>
            <a:off x="10795001" y="5642462"/>
            <a:ext cx="1397000" cy="12155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E0F164F-4276-4FC1-BDF9-E4292D0E859D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E9A0500-EEAF-474C-852B-FF11448CB2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56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171FC10-F7C3-4841-A705-B83FDE093009}"/>
              </a:ext>
            </a:extLst>
          </p:cNvPr>
          <p:cNvSpPr/>
          <p:nvPr userDrawn="1"/>
        </p:nvSpPr>
        <p:spPr>
          <a:xfrm>
            <a:off x="9398000" y="0"/>
            <a:ext cx="2793999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60350"/>
            <a:ext cx="11891963" cy="592443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158ED66-7AD1-418A-9DEF-B1E70C06E31C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B4260FE-D0E5-49B3-BB33-425EFECC97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85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8" name="圖片版面配置區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2466000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2FAA6CD-8686-4F0E-9F34-3D74AC34027E}"/>
              </a:ext>
            </a:extLst>
          </p:cNvPr>
          <p:cNvSpPr/>
          <p:nvPr userDrawn="1"/>
        </p:nvSpPr>
        <p:spPr>
          <a:xfrm>
            <a:off x="2892285" y="1233488"/>
            <a:ext cx="3210339" cy="12715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4445" y="1330963"/>
            <a:ext cx="2986019" cy="1076636"/>
          </a:xfrm>
        </p:spPr>
        <p:txBody>
          <a:bodyPr rtlCol="0"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35AFBAA-25FF-494A-937E-3DFC5F737803}"/>
              </a:ext>
            </a:extLst>
          </p:cNvPr>
          <p:cNvSpPr/>
          <p:nvPr userDrawn="1"/>
        </p:nvSpPr>
        <p:spPr>
          <a:xfrm>
            <a:off x="2892284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04445" y="2623930"/>
            <a:ext cx="2986019" cy="3448880"/>
          </a:xfrm>
        </p:spPr>
        <p:txBody>
          <a:bodyPr rtlCol="0">
            <a:normAutofit/>
          </a:bodyPr>
          <a:lstStyle>
            <a:lvl1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11" name="圖片版面配置區 6">
            <a:extLst>
              <a:ext uri="{FF2B5EF4-FFF2-40B4-BE49-F238E27FC236}">
                <a16:creationId xmlns:a16="http://schemas.microsoft.com/office/drawing/2014/main" id="{F36B08A9-4F2C-4D72-A755-CBF0DAD5A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51738" y="1233487"/>
            <a:ext cx="246490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CD8F79B-BFE6-4B3E-8853-5C61FDFF46D9}"/>
              </a:ext>
            </a:extLst>
          </p:cNvPr>
          <p:cNvSpPr/>
          <p:nvPr userDrawn="1"/>
        </p:nvSpPr>
        <p:spPr>
          <a:xfrm>
            <a:off x="8673131" y="1233488"/>
            <a:ext cx="3210339" cy="12715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B3569E-E4EC-433C-AFDA-E50961675D8F}"/>
              </a:ext>
            </a:extLst>
          </p:cNvPr>
          <p:cNvSpPr/>
          <p:nvPr userDrawn="1"/>
        </p:nvSpPr>
        <p:spPr>
          <a:xfrm>
            <a:off x="8673130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786099" y="1333189"/>
            <a:ext cx="2984400" cy="1074410"/>
          </a:xfrm>
        </p:spPr>
        <p:txBody>
          <a:bodyPr rtlCol="0"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86099" y="2623930"/>
            <a:ext cx="2984400" cy="3448881"/>
          </a:xfrm>
        </p:spPr>
        <p:txBody>
          <a:bodyPr rtlCol="0">
            <a:normAutofit/>
          </a:bodyPr>
          <a:lstStyle>
            <a:lvl1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9618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8" name="圖片版面配置區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63827" y="1233488"/>
            <a:ext cx="4828135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2FAA6CD-8686-4F0E-9F34-3D74AC34027E}"/>
              </a:ext>
            </a:extLst>
          </p:cNvPr>
          <p:cNvSpPr/>
          <p:nvPr userDrawn="1"/>
        </p:nvSpPr>
        <p:spPr>
          <a:xfrm>
            <a:off x="371476" y="1233488"/>
            <a:ext cx="3210339" cy="12715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636" y="1330963"/>
            <a:ext cx="2986019" cy="1076636"/>
          </a:xfrm>
        </p:spPr>
        <p:txBody>
          <a:bodyPr rtlCol="0"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35AFBAA-25FF-494A-937E-3DFC5F737803}"/>
              </a:ext>
            </a:extLst>
          </p:cNvPr>
          <p:cNvSpPr/>
          <p:nvPr userDrawn="1"/>
        </p:nvSpPr>
        <p:spPr>
          <a:xfrm>
            <a:off x="371475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636" y="2623930"/>
            <a:ext cx="2986019" cy="3448880"/>
          </a:xfrm>
        </p:spPr>
        <p:txBody>
          <a:bodyPr rtlCol="0">
            <a:normAutofit/>
          </a:bodyPr>
          <a:lstStyle>
            <a:lvl1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CD8F79B-BFE6-4B3E-8853-5C61FDFF46D9}"/>
              </a:ext>
            </a:extLst>
          </p:cNvPr>
          <p:cNvSpPr/>
          <p:nvPr userDrawn="1"/>
        </p:nvSpPr>
        <p:spPr>
          <a:xfrm>
            <a:off x="3717652" y="1233488"/>
            <a:ext cx="3210339" cy="12715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B3569E-E4EC-433C-AFDA-E50961675D8F}"/>
              </a:ext>
            </a:extLst>
          </p:cNvPr>
          <p:cNvSpPr/>
          <p:nvPr userDrawn="1"/>
        </p:nvSpPr>
        <p:spPr>
          <a:xfrm>
            <a:off x="3717651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30620" y="1333189"/>
            <a:ext cx="2984400" cy="1074410"/>
          </a:xfrm>
        </p:spPr>
        <p:txBody>
          <a:bodyPr rtlCol="0"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30620" y="2623930"/>
            <a:ext cx="2984400" cy="3448881"/>
          </a:xfrm>
        </p:spPr>
        <p:txBody>
          <a:bodyPr rtlCol="0">
            <a:normAutofit/>
          </a:bodyPr>
          <a:lstStyle>
            <a:lvl1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885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圖片版面配置區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422799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6610" y="1779589"/>
            <a:ext cx="5318781" cy="2182811"/>
          </a:xfrm>
        </p:spPr>
        <p:txBody>
          <a:bodyPr rtlCol="0" anchor="b">
            <a:normAutofit/>
          </a:bodyPr>
          <a:lstStyle>
            <a:lvl1pPr algn="ctr">
              <a:defRPr sz="5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36610" y="4079083"/>
            <a:ext cx="5318781" cy="976311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55E3406-1DFE-428B-BBB6-46A16C988065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A781C20-0C85-4609-82E2-CC1D5DD67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44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8" name="圖片版面配置區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8" y="2910543"/>
            <a:ext cx="5058000" cy="5184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8" y="3523420"/>
            <a:ext cx="5058000" cy="2181641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142" y="2910543"/>
            <a:ext cx="5058397" cy="518457"/>
          </a:xfrm>
        </p:spPr>
        <p:txBody>
          <a:bodyPr rtlCol="0"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142" y="3523420"/>
            <a:ext cx="5058397" cy="2181641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86419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4DB43705-0B3F-4F77-A8BB-08EC09D36A56}"/>
              </a:ext>
            </a:extLst>
          </p:cNvPr>
          <p:cNvSpPr/>
          <p:nvPr userDrawn="1"/>
        </p:nvSpPr>
        <p:spPr>
          <a:xfrm>
            <a:off x="0" y="0"/>
            <a:ext cx="12192000" cy="21463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7" y="3634443"/>
            <a:ext cx="5630165" cy="5184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7" y="4247320"/>
            <a:ext cx="5630165" cy="1953455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6" y="3634443"/>
            <a:ext cx="5582064" cy="518457"/>
          </a:xfrm>
        </p:spPr>
        <p:txBody>
          <a:bodyPr rtlCol="0" anchor="ctr"/>
          <a:lstStyle>
            <a:lvl1pPr marL="0" indent="0">
              <a:buNone/>
              <a:defRPr sz="20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1476" y="4247320"/>
            <a:ext cx="5582064" cy="1953455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11" name="圖片版面配置區 6">
            <a:extLst>
              <a:ext uri="{FF2B5EF4-FFF2-40B4-BE49-F238E27FC236}">
                <a16:creationId xmlns:a16="http://schemas.microsoft.com/office/drawing/2014/main" id="{16CD8AAD-701B-4F23-AB47-6FC680787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1593851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6" name="圖片版面配置區 6">
            <a:extLst>
              <a:ext uri="{FF2B5EF4-FFF2-40B4-BE49-F238E27FC236}">
                <a16:creationId xmlns:a16="http://schemas.microsoft.com/office/drawing/2014/main" id="{2B9551A7-E41A-4D0E-925B-71270CA0F3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1738" y="1593850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38154248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990C1024-E4C7-44C6-ADC4-870B3D482C3F}"/>
              </a:ext>
            </a:extLst>
          </p:cNvPr>
          <p:cNvSpPr/>
          <p:nvPr userDrawn="1"/>
        </p:nvSpPr>
        <p:spPr>
          <a:xfrm>
            <a:off x="6441279" y="3761720"/>
            <a:ext cx="5446800" cy="240095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DB43705-0B3F-4F77-A8BB-08EC09D36A56}"/>
              </a:ext>
            </a:extLst>
          </p:cNvPr>
          <p:cNvSpPr/>
          <p:nvPr userDrawn="1"/>
        </p:nvSpPr>
        <p:spPr>
          <a:xfrm>
            <a:off x="371474" y="1271588"/>
            <a:ext cx="5445125" cy="24009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 rtlCol="0"/>
          <a:lstStyle>
            <a:lvl1pPr algn="l">
              <a:defRPr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10169" y="3956706"/>
            <a:ext cx="5109021" cy="5184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10169" y="4569583"/>
            <a:ext cx="5109021" cy="1412117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836" y="1462743"/>
            <a:ext cx="5108400" cy="518457"/>
          </a:xfrm>
        </p:spPr>
        <p:txBody>
          <a:bodyPr rtlCol="0"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836" y="2075621"/>
            <a:ext cx="5108400" cy="1391480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1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17" name="圖片版面配置區 6">
            <a:extLst>
              <a:ext uri="{FF2B5EF4-FFF2-40B4-BE49-F238E27FC236}">
                <a16:creationId xmlns:a16="http://schemas.microsoft.com/office/drawing/2014/main" id="{9DFBCB44-5019-402B-BEC3-12F7F5526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0101" y="1271588"/>
            <a:ext cx="60120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8" name="圖片版面配置區 6">
            <a:extLst>
              <a:ext uri="{FF2B5EF4-FFF2-40B4-BE49-F238E27FC236}">
                <a16:creationId xmlns:a16="http://schemas.microsoft.com/office/drawing/2014/main" id="{8CD826C9-080C-4638-B261-376BD8B31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5" y="3758268"/>
            <a:ext cx="60118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3565490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6" name="圖片版面配置區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9837" y="2227263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5661614-E5E5-43DF-A12A-7BE84E58EE3B}"/>
              </a:ext>
            </a:extLst>
          </p:cNvPr>
          <p:cNvSpPr/>
          <p:nvPr userDrawn="1"/>
        </p:nvSpPr>
        <p:spPr>
          <a:xfrm>
            <a:off x="371475" y="5271760"/>
            <a:ext cx="5572125" cy="92901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161B260-71A2-402A-A38D-FE2C484B7F99}"/>
              </a:ext>
            </a:extLst>
          </p:cNvPr>
          <p:cNvSpPr/>
          <p:nvPr userDrawn="1"/>
        </p:nvSpPr>
        <p:spPr>
          <a:xfrm>
            <a:off x="6319836" y="1233488"/>
            <a:ext cx="5572125" cy="92901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987" y="5380667"/>
            <a:ext cx="5245100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3348" y="1342395"/>
            <a:ext cx="5245100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</p:spTree>
    <p:extLst>
      <p:ext uri="{BB962C8B-B14F-4D97-AF65-F5344CB8AC3E}">
        <p14:creationId xmlns:p14="http://schemas.microsoft.com/office/powerpoint/2010/main" val="28786417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4517395"/>
            <a:ext cx="5372096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9" y="1642105"/>
            <a:ext cx="5372096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1854199" cy="175260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F9F3577-4130-4F32-9302-DA8838D30560}"/>
              </a:ext>
            </a:extLst>
          </p:cNvPr>
          <p:cNvSpPr/>
          <p:nvPr userDrawn="1"/>
        </p:nvSpPr>
        <p:spPr>
          <a:xfrm>
            <a:off x="10337800" y="5122548"/>
            <a:ext cx="1854199" cy="175260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571500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6" name="圖片版面配置區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2429505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F241B16-8476-43A7-9DCF-5C3A9AEC75F6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D9760D1E-6961-4FDB-A7A1-8C0AE5F75A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698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1932303"/>
            <a:ext cx="12192000" cy="29171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1470977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6" name="圖片版面配置區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1462403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5451475"/>
            <a:ext cx="5372096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8" y="591502"/>
            <a:ext cx="5372096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AF4B4D45-80E3-42F8-B437-4182608210C3}"/>
              </a:ext>
            </a:extLst>
          </p:cNvPr>
          <p:cNvGrpSpPr/>
          <p:nvPr userDrawn="1"/>
        </p:nvGrpSpPr>
        <p:grpSpPr>
          <a:xfrm>
            <a:off x="5387974" y="422433"/>
            <a:ext cx="644525" cy="973138"/>
            <a:chOff x="371475" y="671713"/>
            <a:chExt cx="496540" cy="836738"/>
          </a:xfrm>
          <a:solidFill>
            <a:srgbClr val="75B42B"/>
          </a:solidFill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670E361-AF23-4722-9250-CCF26B3C5884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DE16CED-9FCD-4407-99EF-FFBE689DA9F1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A147081-5AFB-463F-B27C-7A0C4CA0573B}"/>
              </a:ext>
            </a:extLst>
          </p:cNvPr>
          <p:cNvGrpSpPr/>
          <p:nvPr userDrawn="1"/>
        </p:nvGrpSpPr>
        <p:grpSpPr>
          <a:xfrm flipH="1">
            <a:off x="6248401" y="5451475"/>
            <a:ext cx="644525" cy="973138"/>
            <a:chOff x="371475" y="671713"/>
            <a:chExt cx="496540" cy="836738"/>
          </a:xfrm>
          <a:solidFill>
            <a:srgbClr val="75B42B"/>
          </a:solidFill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AE24567E-B0AE-4E55-A5FB-3019A959816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918E6C0-B582-4943-9462-FE9740846585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527D2D71-BD6F-422B-9CA7-B4EB67EA8F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90130" y="6396054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88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19200" cy="600891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6" name="圖片版面配置區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2201" y="0"/>
            <a:ext cx="6019799" cy="600891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E16AF51-6F50-464F-8D93-2C1224363FD1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37FE13EB-9350-419D-A563-F0704FB539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32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5372096" cy="6857999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圖片版面配置區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1"/>
            <a:ext cx="5618153" cy="570937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7E2F46B-C34E-40D3-9D43-BBA43EDFC924}"/>
              </a:ext>
            </a:extLst>
          </p:cNvPr>
          <p:cNvSpPr/>
          <p:nvPr userDrawn="1"/>
        </p:nvSpPr>
        <p:spPr>
          <a:xfrm>
            <a:off x="6819906" y="-18257"/>
            <a:ext cx="5372096" cy="68579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圖片版面配置區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0147" y="260351"/>
            <a:ext cx="5619600" cy="570937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E44400F-179C-441E-9984-FE677C753C6A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CD047F5-E104-4751-BBEE-F9DD09EB48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79999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101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2950CCA-59F9-4C47-A5BA-294E9EDCBABE}"/>
              </a:ext>
            </a:extLst>
          </p:cNvPr>
          <p:cNvSpPr/>
          <p:nvPr userDrawn="1"/>
        </p:nvSpPr>
        <p:spPr>
          <a:xfrm>
            <a:off x="371475" y="1233488"/>
            <a:ext cx="2776354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B5BF167-B9E6-4F02-9FA8-3CA79D552F0E}"/>
              </a:ext>
            </a:extLst>
          </p:cNvPr>
          <p:cNvSpPr/>
          <p:nvPr userDrawn="1"/>
        </p:nvSpPr>
        <p:spPr>
          <a:xfrm>
            <a:off x="3286186" y="1233488"/>
            <a:ext cx="2776354" cy="4967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48694DE-D82B-49DB-8A45-D1DD4C9BCEF1}"/>
              </a:ext>
            </a:extLst>
          </p:cNvPr>
          <p:cNvSpPr/>
          <p:nvPr userDrawn="1"/>
        </p:nvSpPr>
        <p:spPr>
          <a:xfrm>
            <a:off x="6200897" y="1233488"/>
            <a:ext cx="2776354" cy="4967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07C1370-8D38-4641-8D37-30A1218A4372}"/>
              </a:ext>
            </a:extLst>
          </p:cNvPr>
          <p:cNvSpPr/>
          <p:nvPr userDrawn="1"/>
        </p:nvSpPr>
        <p:spPr>
          <a:xfrm>
            <a:off x="9115608" y="1246188"/>
            <a:ext cx="2776354" cy="49672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cxnSp>
        <p:nvCxnSpPr>
          <p:cNvPr id="29" name="直線接點​​(S) 28">
            <a:extLst>
              <a:ext uri="{FF2B5EF4-FFF2-40B4-BE49-F238E27FC236}">
                <a16:creationId xmlns:a16="http://schemas.microsoft.com/office/drawing/2014/main" id="{CE3EDDE5-9B23-44D7-8546-0B2365B42B16}"/>
              </a:ext>
            </a:extLst>
          </p:cNvPr>
          <p:cNvCxnSpPr/>
          <p:nvPr userDrawn="1"/>
        </p:nvCxnSpPr>
        <p:spPr>
          <a:xfrm>
            <a:off x="591252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B9D259D5-D3C0-4B60-B2D9-9B6DFFD270D8}"/>
              </a:ext>
            </a:extLst>
          </p:cNvPr>
          <p:cNvCxnSpPr/>
          <p:nvPr userDrawn="1"/>
        </p:nvCxnSpPr>
        <p:spPr>
          <a:xfrm>
            <a:off x="3505963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0710C392-9E34-4640-AC70-210A1B8C47B5}"/>
              </a:ext>
            </a:extLst>
          </p:cNvPr>
          <p:cNvCxnSpPr/>
          <p:nvPr userDrawn="1"/>
        </p:nvCxnSpPr>
        <p:spPr>
          <a:xfrm>
            <a:off x="6420674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​​(S) 31">
            <a:extLst>
              <a:ext uri="{FF2B5EF4-FFF2-40B4-BE49-F238E27FC236}">
                <a16:creationId xmlns:a16="http://schemas.microsoft.com/office/drawing/2014/main" id="{D7A92E0B-B060-48FA-A650-36894FF4B216}"/>
              </a:ext>
            </a:extLst>
          </p:cNvPr>
          <p:cNvCxnSpPr/>
          <p:nvPr userDrawn="1"/>
        </p:nvCxnSpPr>
        <p:spPr>
          <a:xfrm>
            <a:off x="9335385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圖片版面配置區 33">
            <a:extLst>
              <a:ext uri="{FF2B5EF4-FFF2-40B4-BE49-F238E27FC236}">
                <a16:creationId xmlns:a16="http://schemas.microsoft.com/office/drawing/2014/main" id="{D9056F2B-EAFD-4A57-BB92-D14816C84D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6300" y="1739900"/>
            <a:ext cx="1689100" cy="13970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35" name="圖片版面配置區 33">
            <a:extLst>
              <a:ext uri="{FF2B5EF4-FFF2-40B4-BE49-F238E27FC236}">
                <a16:creationId xmlns:a16="http://schemas.microsoft.com/office/drawing/2014/main" id="{E65006DE-F797-4019-BB72-F484F9FE7E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29813" y="4263232"/>
            <a:ext cx="1689100" cy="13970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36" name="圖片版面配置區 33">
            <a:extLst>
              <a:ext uri="{FF2B5EF4-FFF2-40B4-BE49-F238E27FC236}">
                <a16:creationId xmlns:a16="http://schemas.microsoft.com/office/drawing/2014/main" id="{0947D252-5545-4406-8764-B7712464DA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4524" y="1739900"/>
            <a:ext cx="1689100" cy="13970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38" name="圖片版面配置區 33">
            <a:extLst>
              <a:ext uri="{FF2B5EF4-FFF2-40B4-BE49-F238E27FC236}">
                <a16:creationId xmlns:a16="http://schemas.microsoft.com/office/drawing/2014/main" id="{DD89F80C-C1D7-4F63-BAD2-F4EE1F9A16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59235" y="4263232"/>
            <a:ext cx="1689100" cy="13970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0" name="文字版面配置區 39">
            <a:extLst>
              <a:ext uri="{FF2B5EF4-FFF2-40B4-BE49-F238E27FC236}">
                <a16:creationId xmlns:a16="http://schemas.microsoft.com/office/drawing/2014/main" id="{08BBFEC8-B6BE-4768-9284-26D98C06FF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550" y="3949700"/>
            <a:ext cx="2336800" cy="185420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1" name="文字版面配置區 39">
            <a:extLst>
              <a:ext uri="{FF2B5EF4-FFF2-40B4-BE49-F238E27FC236}">
                <a16:creationId xmlns:a16="http://schemas.microsoft.com/office/drawing/2014/main" id="{D12C79C2-427D-418B-8FFA-C27D8F2C98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05963" y="1595835"/>
            <a:ext cx="2336800" cy="18542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2" name="文字版面配置區 39">
            <a:extLst>
              <a:ext uri="{FF2B5EF4-FFF2-40B4-BE49-F238E27FC236}">
                <a16:creationId xmlns:a16="http://schemas.microsoft.com/office/drawing/2014/main" id="{0FD568C4-A06D-4A56-B7D6-AF338F5C32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674" y="3949700"/>
            <a:ext cx="2336800" cy="185420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3" name="文字版面配置區 39">
            <a:extLst>
              <a:ext uri="{FF2B5EF4-FFF2-40B4-BE49-F238E27FC236}">
                <a16:creationId xmlns:a16="http://schemas.microsoft.com/office/drawing/2014/main" id="{76B41443-1233-4172-B61C-7CC516D888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35385" y="1595835"/>
            <a:ext cx="2336800" cy="18542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</p:spTree>
    <p:extLst>
      <p:ext uri="{BB962C8B-B14F-4D97-AF65-F5344CB8AC3E}">
        <p14:creationId xmlns:p14="http://schemas.microsoft.com/office/powerpoint/2010/main" val="21080789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6B607F24-5B01-4964-9736-E876BC347E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6168473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2950CCA-59F9-4C47-A5BA-294E9EDCBABE}"/>
              </a:ext>
            </a:extLst>
          </p:cNvPr>
          <p:cNvSpPr/>
          <p:nvPr userDrawn="1"/>
        </p:nvSpPr>
        <p:spPr>
          <a:xfrm>
            <a:off x="6769101" y="0"/>
            <a:ext cx="2711082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44232AA-36A1-4A85-8868-9D12848EB106}"/>
              </a:ext>
            </a:extLst>
          </p:cNvPr>
          <p:cNvSpPr/>
          <p:nvPr userDrawn="1"/>
        </p:nvSpPr>
        <p:spPr>
          <a:xfrm>
            <a:off x="9480918" y="2286000"/>
            <a:ext cx="271108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0B045D93-056D-486E-A634-890ECB9AF9C2}"/>
              </a:ext>
            </a:extLst>
          </p:cNvPr>
          <p:cNvSpPr/>
          <p:nvPr userDrawn="1"/>
        </p:nvSpPr>
        <p:spPr>
          <a:xfrm>
            <a:off x="6769100" y="4572000"/>
            <a:ext cx="2711082" cy="228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7CD5E4-19A9-4EFD-BBF1-2B1FBC9BB9BD}"/>
              </a:ext>
            </a:extLst>
          </p:cNvPr>
          <p:cNvSpPr/>
          <p:nvPr userDrawn="1"/>
        </p:nvSpPr>
        <p:spPr>
          <a:xfrm>
            <a:off x="9480918" y="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A533582-AC3E-4F3B-9602-085EB97AD294}"/>
              </a:ext>
            </a:extLst>
          </p:cNvPr>
          <p:cNvSpPr/>
          <p:nvPr userDrawn="1"/>
        </p:nvSpPr>
        <p:spPr>
          <a:xfrm>
            <a:off x="6768364" y="2286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F0B1BD9-4AC2-4549-9001-383664C7F224}"/>
              </a:ext>
            </a:extLst>
          </p:cNvPr>
          <p:cNvSpPr/>
          <p:nvPr userDrawn="1"/>
        </p:nvSpPr>
        <p:spPr>
          <a:xfrm>
            <a:off x="9480918" y="4572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等腰三角形 3">
            <a:extLst>
              <a:ext uri="{FF2B5EF4-FFF2-40B4-BE49-F238E27FC236}">
                <a16:creationId xmlns:a16="http://schemas.microsoft.com/office/drawing/2014/main" id="{32B2DC05-AAD7-458D-B737-BE8CCA1FFA99}"/>
              </a:ext>
            </a:extLst>
          </p:cNvPr>
          <p:cNvSpPr/>
          <p:nvPr userDrawn="1"/>
        </p:nvSpPr>
        <p:spPr>
          <a:xfrm rot="5400000">
            <a:off x="9422986" y="1050373"/>
            <a:ext cx="298174" cy="18525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9" name="等腰三角形 38">
            <a:extLst>
              <a:ext uri="{FF2B5EF4-FFF2-40B4-BE49-F238E27FC236}">
                <a16:creationId xmlns:a16="http://schemas.microsoft.com/office/drawing/2014/main" id="{E423C01B-EB10-48EF-8F1C-C2A7E1923E3E}"/>
              </a:ext>
            </a:extLst>
          </p:cNvPr>
          <p:cNvSpPr/>
          <p:nvPr userDrawn="1"/>
        </p:nvSpPr>
        <p:spPr>
          <a:xfrm rot="16200000">
            <a:off x="9238100" y="3336373"/>
            <a:ext cx="298174" cy="18525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4" name="等腰三角形 43">
            <a:extLst>
              <a:ext uri="{FF2B5EF4-FFF2-40B4-BE49-F238E27FC236}">
                <a16:creationId xmlns:a16="http://schemas.microsoft.com/office/drawing/2014/main" id="{BB0D5D5D-BB46-489A-A006-03E52FDA0AB6}"/>
              </a:ext>
            </a:extLst>
          </p:cNvPr>
          <p:cNvSpPr/>
          <p:nvPr userDrawn="1"/>
        </p:nvSpPr>
        <p:spPr>
          <a:xfrm rot="5400000">
            <a:off x="9422986" y="5622373"/>
            <a:ext cx="298174" cy="185254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5" name="圖片版面配置區 33">
            <a:extLst>
              <a:ext uri="{FF2B5EF4-FFF2-40B4-BE49-F238E27FC236}">
                <a16:creationId xmlns:a16="http://schemas.microsoft.com/office/drawing/2014/main" id="{2D0DCA06-9544-45C9-BE22-EBB853AE75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33588" y="561678"/>
            <a:ext cx="1405742" cy="11626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6" name="圖片版面配置區 33">
            <a:extLst>
              <a:ext uri="{FF2B5EF4-FFF2-40B4-BE49-F238E27FC236}">
                <a16:creationId xmlns:a16="http://schemas.microsoft.com/office/drawing/2014/main" id="{21403A13-F195-405D-B352-4B77969E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1034" y="2847678"/>
            <a:ext cx="1405742" cy="11626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7" name="圖片版面配置區 33">
            <a:extLst>
              <a:ext uri="{FF2B5EF4-FFF2-40B4-BE49-F238E27FC236}">
                <a16:creationId xmlns:a16="http://schemas.microsoft.com/office/drawing/2014/main" id="{390C9BE2-4328-41D9-82FB-F6FEE7026C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33588" y="5133678"/>
            <a:ext cx="1405742" cy="11626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8" name="圖片版面配置區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6168473" cy="4883533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7" name="文字版面配置區 39">
            <a:extLst>
              <a:ext uri="{FF2B5EF4-FFF2-40B4-BE49-F238E27FC236}">
                <a16:creationId xmlns:a16="http://schemas.microsoft.com/office/drawing/2014/main" id="{1EE624A7-7FE4-44DC-B710-D995C25C9C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56242" y="215900"/>
            <a:ext cx="2336800" cy="1854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8" name="文字版面配置區 39">
            <a:extLst>
              <a:ext uri="{FF2B5EF4-FFF2-40B4-BE49-F238E27FC236}">
                <a16:creationId xmlns:a16="http://schemas.microsoft.com/office/drawing/2014/main" id="{34CC27D1-7AB7-4922-81C5-41E9C01BAA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68059" y="2501900"/>
            <a:ext cx="2336800" cy="1854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19" name="文字版面配置區 39">
            <a:extLst>
              <a:ext uri="{FF2B5EF4-FFF2-40B4-BE49-F238E27FC236}">
                <a16:creationId xmlns:a16="http://schemas.microsoft.com/office/drawing/2014/main" id="{03F0CFEB-33B8-47FE-BC44-44AF273543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56241" y="4787900"/>
            <a:ext cx="2336800" cy="18542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E29D412-1687-41D0-8D4E-F7F1744DD8B9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B720EEF7-D009-4D24-A242-EC7AADCAE8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59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1A59197-7C21-44E6-8A97-DE0ABD1E6909}"/>
              </a:ext>
            </a:extLst>
          </p:cNvPr>
          <p:cNvSpPr/>
          <p:nvPr userDrawn="1"/>
        </p:nvSpPr>
        <p:spPr>
          <a:xfrm>
            <a:off x="0" y="0"/>
            <a:ext cx="6413500" cy="685800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圖片版面配置區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16500" y="472281"/>
            <a:ext cx="7175500" cy="5913439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1779589"/>
            <a:ext cx="4416424" cy="2182811"/>
          </a:xfrm>
        </p:spPr>
        <p:txBody>
          <a:bodyPr rtlCol="0"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476" y="4079083"/>
            <a:ext cx="4416424" cy="976311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1626B81-8882-4179-8C3A-BEA9BBEF2A62}"/>
              </a:ext>
            </a:extLst>
          </p:cNvPr>
          <p:cNvSpPr/>
          <p:nvPr userDrawn="1"/>
        </p:nvSpPr>
        <p:spPr>
          <a:xfrm>
            <a:off x="5021263" y="368300"/>
            <a:ext cx="3159760" cy="11668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AC78F11-F918-4F22-8A52-3A9582169F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980" y="242560"/>
            <a:ext cx="1800000" cy="48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364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48" name="圖片版面配置區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11520487" cy="304975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20" name="圖片版面配置區 33">
            <a:extLst>
              <a:ext uri="{FF2B5EF4-FFF2-40B4-BE49-F238E27FC236}">
                <a16:creationId xmlns:a16="http://schemas.microsoft.com/office/drawing/2014/main" id="{917F3183-F8DC-409E-BDAF-E3190E5CC1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6711" y="2999731"/>
            <a:ext cx="1405742" cy="11626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5" name="圖片版面配置區 33">
            <a:extLst>
              <a:ext uri="{FF2B5EF4-FFF2-40B4-BE49-F238E27FC236}">
                <a16:creationId xmlns:a16="http://schemas.microsoft.com/office/drawing/2014/main" id="{8DCF90EE-8A0F-46BB-A8EC-27CB7826EB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08135" y="2999731"/>
            <a:ext cx="1405742" cy="11626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6" name="圖片版面配置區 33">
            <a:extLst>
              <a:ext uri="{FF2B5EF4-FFF2-40B4-BE49-F238E27FC236}">
                <a16:creationId xmlns:a16="http://schemas.microsoft.com/office/drawing/2014/main" id="{4B6BCE84-A7A7-4701-966F-9F969C523C5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49558" y="2999731"/>
            <a:ext cx="1405742" cy="11626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7" name="圖片版面配置區 33">
            <a:extLst>
              <a:ext uri="{FF2B5EF4-FFF2-40B4-BE49-F238E27FC236}">
                <a16:creationId xmlns:a16="http://schemas.microsoft.com/office/drawing/2014/main" id="{2F810615-16AA-4D3F-93BB-1074BABE1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35088" y="2999731"/>
            <a:ext cx="1405742" cy="11626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9E999B4-BC91-4EF5-915C-59E58E141134}"/>
              </a:ext>
            </a:extLst>
          </p:cNvPr>
          <p:cNvSpPr/>
          <p:nvPr userDrawn="1"/>
        </p:nvSpPr>
        <p:spPr>
          <a:xfrm>
            <a:off x="979920" y="4514247"/>
            <a:ext cx="2379325" cy="1686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E3D72D1-545E-4FA9-B18F-DBE257DA9472}"/>
              </a:ext>
            </a:extLst>
          </p:cNvPr>
          <p:cNvSpPr/>
          <p:nvPr userDrawn="1"/>
        </p:nvSpPr>
        <p:spPr>
          <a:xfrm>
            <a:off x="3621344" y="4514247"/>
            <a:ext cx="2379325" cy="16865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A1FF2C74-7F94-4D15-9530-4844CA0ABABA}"/>
              </a:ext>
            </a:extLst>
          </p:cNvPr>
          <p:cNvSpPr/>
          <p:nvPr userDrawn="1"/>
        </p:nvSpPr>
        <p:spPr>
          <a:xfrm>
            <a:off x="6262766" y="4514247"/>
            <a:ext cx="2379325" cy="16865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D65048BF-5755-467D-94DA-799CD1A9ED70}"/>
              </a:ext>
            </a:extLst>
          </p:cNvPr>
          <p:cNvSpPr/>
          <p:nvPr userDrawn="1"/>
        </p:nvSpPr>
        <p:spPr>
          <a:xfrm>
            <a:off x="8904188" y="4514247"/>
            <a:ext cx="2379325" cy="16865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8" name="文字版面配置區 39">
            <a:extLst>
              <a:ext uri="{FF2B5EF4-FFF2-40B4-BE49-F238E27FC236}">
                <a16:creationId xmlns:a16="http://schemas.microsoft.com/office/drawing/2014/main" id="{3C8488B4-AC1B-43A6-A416-3F5BC72456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91465" y="4598182"/>
            <a:ext cx="2156235" cy="1330436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0" name="文字版面配置區 39">
            <a:extLst>
              <a:ext uri="{FF2B5EF4-FFF2-40B4-BE49-F238E27FC236}">
                <a16:creationId xmlns:a16="http://schemas.microsoft.com/office/drawing/2014/main" id="{950DB978-3832-472D-9958-42D6A712EA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32888" y="4598182"/>
            <a:ext cx="2156235" cy="1330436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1" name="文字版面配置區 39">
            <a:extLst>
              <a:ext uri="{FF2B5EF4-FFF2-40B4-BE49-F238E27FC236}">
                <a16:creationId xmlns:a16="http://schemas.microsoft.com/office/drawing/2014/main" id="{7A9C8821-D3DD-40C3-83BD-38D1904057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4310" y="4598182"/>
            <a:ext cx="2156235" cy="1330436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2" name="文字版面配置區 39">
            <a:extLst>
              <a:ext uri="{FF2B5EF4-FFF2-40B4-BE49-F238E27FC236}">
                <a16:creationId xmlns:a16="http://schemas.microsoft.com/office/drawing/2014/main" id="{C3FC554A-BF67-40BD-BD4F-B2EA17BBDB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5732" y="4598182"/>
            <a:ext cx="2156235" cy="1330436"/>
          </a:xfrm>
        </p:spPr>
        <p:txBody>
          <a:bodyPr rtlCol="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cxnSp>
        <p:nvCxnSpPr>
          <p:cNvPr id="6" name="直線接點​​(S) 5">
            <a:extLst>
              <a:ext uri="{FF2B5EF4-FFF2-40B4-BE49-F238E27FC236}">
                <a16:creationId xmlns:a16="http://schemas.microsoft.com/office/drawing/2014/main" id="{62ECF54D-C7AE-4FFE-A9FA-ECD663CD2A09}"/>
              </a:ext>
            </a:extLst>
          </p:cNvPr>
          <p:cNvCxnSpPr>
            <a:cxnSpLocks/>
          </p:cNvCxnSpPr>
          <p:nvPr userDrawn="1"/>
        </p:nvCxnSpPr>
        <p:spPr>
          <a:xfrm>
            <a:off x="979920" y="4357837"/>
            <a:ext cx="237932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​​(S) 28">
            <a:extLst>
              <a:ext uri="{FF2B5EF4-FFF2-40B4-BE49-F238E27FC236}">
                <a16:creationId xmlns:a16="http://schemas.microsoft.com/office/drawing/2014/main" id="{7FB84BED-8481-4D23-AE06-31529215FE6C}"/>
              </a:ext>
            </a:extLst>
          </p:cNvPr>
          <p:cNvCxnSpPr>
            <a:cxnSpLocks/>
          </p:cNvCxnSpPr>
          <p:nvPr userDrawn="1"/>
        </p:nvCxnSpPr>
        <p:spPr>
          <a:xfrm>
            <a:off x="3621344" y="4357837"/>
            <a:ext cx="23793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4A09D405-9228-4697-A91F-4E5A2B5B6512}"/>
              </a:ext>
            </a:extLst>
          </p:cNvPr>
          <p:cNvCxnSpPr>
            <a:cxnSpLocks/>
          </p:cNvCxnSpPr>
          <p:nvPr userDrawn="1"/>
        </p:nvCxnSpPr>
        <p:spPr>
          <a:xfrm>
            <a:off x="6262767" y="4357837"/>
            <a:ext cx="2379325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​​(S) 30">
            <a:extLst>
              <a:ext uri="{FF2B5EF4-FFF2-40B4-BE49-F238E27FC236}">
                <a16:creationId xmlns:a16="http://schemas.microsoft.com/office/drawing/2014/main" id="{9645748A-37E1-4661-B50F-D1FCAF7F3088}"/>
              </a:ext>
            </a:extLst>
          </p:cNvPr>
          <p:cNvCxnSpPr>
            <a:cxnSpLocks/>
          </p:cNvCxnSpPr>
          <p:nvPr userDrawn="1"/>
        </p:nvCxnSpPr>
        <p:spPr>
          <a:xfrm>
            <a:off x="8904191" y="4357837"/>
            <a:ext cx="2379325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872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48" name="圖片版面配置區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6" y="1233488"/>
            <a:ext cx="4140890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4615257" y="1233489"/>
            <a:ext cx="2371952" cy="5148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6748F93-9B1D-4874-A164-A654BF7D6C8C}"/>
              </a:ext>
            </a:extLst>
          </p:cNvPr>
          <p:cNvGrpSpPr/>
          <p:nvPr userDrawn="1"/>
        </p:nvGrpSpPr>
        <p:grpSpPr>
          <a:xfrm>
            <a:off x="4842107" y="2462886"/>
            <a:ext cx="1918252" cy="2689468"/>
            <a:chOff x="4790661" y="2266122"/>
            <a:chExt cx="1918252" cy="2852530"/>
          </a:xfrm>
        </p:grpSpPr>
        <p:cxnSp>
          <p:nvCxnSpPr>
            <p:cNvPr id="4" name="直線接點​​(S) 3">
              <a:extLst>
                <a:ext uri="{FF2B5EF4-FFF2-40B4-BE49-F238E27FC236}">
                  <a16:creationId xmlns:a16="http://schemas.microsoft.com/office/drawing/2014/main" id="{4AEF10CE-C943-4C6B-9DBF-5A0E63CDC89B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​​(S) 20">
              <a:extLst>
                <a:ext uri="{FF2B5EF4-FFF2-40B4-BE49-F238E27FC236}">
                  <a16:creationId xmlns:a16="http://schemas.microsoft.com/office/drawing/2014/main" id="{3428B198-0637-4F15-900F-6709BFE4BDEA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​​(S) 21">
              <a:extLst>
                <a:ext uri="{FF2B5EF4-FFF2-40B4-BE49-F238E27FC236}">
                  <a16:creationId xmlns:a16="http://schemas.microsoft.com/office/drawing/2014/main" id="{7F29A1B0-F4AB-4243-979A-50FADE3330EA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F894F998-0FDF-4CA2-802E-4FCFA7674171}"/>
              </a:ext>
            </a:extLst>
          </p:cNvPr>
          <p:cNvGrpSpPr/>
          <p:nvPr userDrawn="1"/>
        </p:nvGrpSpPr>
        <p:grpSpPr>
          <a:xfrm>
            <a:off x="7090100" y="2462886"/>
            <a:ext cx="4801862" cy="2689468"/>
            <a:chOff x="4790661" y="2266122"/>
            <a:chExt cx="1918252" cy="2852530"/>
          </a:xfrm>
        </p:grpSpPr>
        <p:cxnSp>
          <p:nvCxnSpPr>
            <p:cNvPr id="33" name="直線接點​​(S) 32">
              <a:extLst>
                <a:ext uri="{FF2B5EF4-FFF2-40B4-BE49-F238E27FC236}">
                  <a16:creationId xmlns:a16="http://schemas.microsoft.com/office/drawing/2014/main" id="{C1F0C0C8-87C4-49FB-B35B-E937E9D0BEC5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​​(S) 36">
              <a:extLst>
                <a:ext uri="{FF2B5EF4-FFF2-40B4-BE49-F238E27FC236}">
                  <a16:creationId xmlns:a16="http://schemas.microsoft.com/office/drawing/2014/main" id="{4857C5D3-7E33-4894-8AC3-0FD1BEB12F40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​​(S) 37">
              <a:extLst>
                <a:ext uri="{FF2B5EF4-FFF2-40B4-BE49-F238E27FC236}">
                  <a16:creationId xmlns:a16="http://schemas.microsoft.com/office/drawing/2014/main" id="{100BA9F8-92BF-42F0-BD46-D9B7E7422F75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文字版面配置區 39">
            <a:extLst>
              <a:ext uri="{FF2B5EF4-FFF2-40B4-BE49-F238E27FC236}">
                <a16:creationId xmlns:a16="http://schemas.microsoft.com/office/drawing/2014/main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66507" y="1463643"/>
            <a:ext cx="4725455" cy="758822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0" name="文字版面配置區 39">
            <a:extLst>
              <a:ext uri="{FF2B5EF4-FFF2-40B4-BE49-F238E27FC236}">
                <a16:creationId xmlns:a16="http://schemas.microsoft.com/office/drawing/2014/main" id="{179CBA0C-6465-4209-AF3F-548A57F20C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66507" y="2741755"/>
            <a:ext cx="4725455" cy="758822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1" name="文字版面配置區 39">
            <a:extLst>
              <a:ext uri="{FF2B5EF4-FFF2-40B4-BE49-F238E27FC236}">
                <a16:creationId xmlns:a16="http://schemas.microsoft.com/office/drawing/2014/main" id="{99852211-6BD9-4B69-BBC9-F2181F272D2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6507" y="4069997"/>
            <a:ext cx="4725455" cy="758822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2" name="文字版面配置區 39">
            <a:extLst>
              <a:ext uri="{FF2B5EF4-FFF2-40B4-BE49-F238E27FC236}">
                <a16:creationId xmlns:a16="http://schemas.microsoft.com/office/drawing/2014/main" id="{EEF11D65-7095-41D2-9630-E2EB44552E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66507" y="5394355"/>
            <a:ext cx="4725455" cy="758822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3" name="圖片版面配置區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27571" y="1437538"/>
            <a:ext cx="1147325" cy="811033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4" name="圖片版面配置區 33">
            <a:extLst>
              <a:ext uri="{FF2B5EF4-FFF2-40B4-BE49-F238E27FC236}">
                <a16:creationId xmlns:a16="http://schemas.microsoft.com/office/drawing/2014/main" id="{9A1BE0BE-1FFD-445C-B6BA-E4A602D221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227571" y="2715650"/>
            <a:ext cx="1147325" cy="811033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5" name="圖片版面配置區 33">
            <a:extLst>
              <a:ext uri="{FF2B5EF4-FFF2-40B4-BE49-F238E27FC236}">
                <a16:creationId xmlns:a16="http://schemas.microsoft.com/office/drawing/2014/main" id="{B577AF17-6C7E-48B9-B267-0874B232A7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227571" y="4043892"/>
            <a:ext cx="1147325" cy="811033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6" name="圖片版面配置區 33">
            <a:extLst>
              <a:ext uri="{FF2B5EF4-FFF2-40B4-BE49-F238E27FC236}">
                <a16:creationId xmlns:a16="http://schemas.microsoft.com/office/drawing/2014/main" id="{98A01AB1-3434-46C7-B1B3-90AFD4B1799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227571" y="5368250"/>
            <a:ext cx="1147325" cy="811033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27280925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371475" y="1233488"/>
            <a:ext cx="2293200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AF541B1-4F4B-40BC-BF0B-B80864399D0C}"/>
              </a:ext>
            </a:extLst>
          </p:cNvPr>
          <p:cNvSpPr/>
          <p:nvPr userDrawn="1"/>
        </p:nvSpPr>
        <p:spPr>
          <a:xfrm>
            <a:off x="371475" y="3773172"/>
            <a:ext cx="2293200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B837A4A-8DA3-4F45-9468-2C7DE5B35803}"/>
              </a:ext>
            </a:extLst>
          </p:cNvPr>
          <p:cNvSpPr/>
          <p:nvPr userDrawn="1"/>
        </p:nvSpPr>
        <p:spPr>
          <a:xfrm>
            <a:off x="6170635" y="1233487"/>
            <a:ext cx="2294237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9CA034F-F360-4CF5-B944-C16768254C5A}"/>
              </a:ext>
            </a:extLst>
          </p:cNvPr>
          <p:cNvSpPr/>
          <p:nvPr userDrawn="1"/>
        </p:nvSpPr>
        <p:spPr>
          <a:xfrm>
            <a:off x="6170635" y="3773171"/>
            <a:ext cx="2294237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3" name="圖片版面配置區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473" y="1713955"/>
            <a:ext cx="1805204" cy="14666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CA01639-D8FA-4F18-8FE5-E923F5A1BB48}"/>
              </a:ext>
            </a:extLst>
          </p:cNvPr>
          <p:cNvSpPr/>
          <p:nvPr userDrawn="1"/>
        </p:nvSpPr>
        <p:spPr>
          <a:xfrm>
            <a:off x="2730561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F02D09E-3C25-405E-BF24-A884A07C224A}"/>
              </a:ext>
            </a:extLst>
          </p:cNvPr>
          <p:cNvSpPr/>
          <p:nvPr userDrawn="1"/>
        </p:nvSpPr>
        <p:spPr>
          <a:xfrm>
            <a:off x="2730561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9" name="文字版面配置區 39">
            <a:extLst>
              <a:ext uri="{FF2B5EF4-FFF2-40B4-BE49-F238E27FC236}">
                <a16:creationId xmlns:a16="http://schemas.microsoft.com/office/drawing/2014/main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00245" y="1460126"/>
            <a:ext cx="3002880" cy="197432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35" name="文字版面配置區 39">
            <a:extLst>
              <a:ext uri="{FF2B5EF4-FFF2-40B4-BE49-F238E27FC236}">
                <a16:creationId xmlns:a16="http://schemas.microsoft.com/office/drawing/2014/main" id="{33BDF68D-A417-4526-95BD-83DC0A4FA5B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00245" y="3999809"/>
            <a:ext cx="3002880" cy="197432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C6F0F84-9668-4EA8-A3F5-3AD5AED3EFDD}"/>
              </a:ext>
            </a:extLst>
          </p:cNvPr>
          <p:cNvSpPr/>
          <p:nvPr userDrawn="1"/>
        </p:nvSpPr>
        <p:spPr>
          <a:xfrm>
            <a:off x="8549714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19CCCFCB-4EAD-47A3-8F4A-307EE022DD53}"/>
              </a:ext>
            </a:extLst>
          </p:cNvPr>
          <p:cNvSpPr/>
          <p:nvPr userDrawn="1"/>
        </p:nvSpPr>
        <p:spPr>
          <a:xfrm>
            <a:off x="8549714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9" name="文字版面配置區 39">
            <a:extLst>
              <a:ext uri="{FF2B5EF4-FFF2-40B4-BE49-F238E27FC236}">
                <a16:creationId xmlns:a16="http://schemas.microsoft.com/office/drawing/2014/main" id="{058CD71F-A7E3-4F68-ADE3-4E6B1BAE312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19398" y="1460126"/>
            <a:ext cx="3002880" cy="197432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50" name="文字版面配置區 39">
            <a:extLst>
              <a:ext uri="{FF2B5EF4-FFF2-40B4-BE49-F238E27FC236}">
                <a16:creationId xmlns:a16="http://schemas.microsoft.com/office/drawing/2014/main" id="{6EC40EC2-3775-4AF2-965D-0235107D83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719398" y="3999809"/>
            <a:ext cx="3002880" cy="197432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51" name="圖片版面配置區 33">
            <a:extLst>
              <a:ext uri="{FF2B5EF4-FFF2-40B4-BE49-F238E27FC236}">
                <a16:creationId xmlns:a16="http://schemas.microsoft.com/office/drawing/2014/main" id="{F196EA03-E36C-4E2A-A82F-8FA76EC2DBF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5473" y="4253638"/>
            <a:ext cx="1805204" cy="14666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52" name="圖片版面配置區 33">
            <a:extLst>
              <a:ext uri="{FF2B5EF4-FFF2-40B4-BE49-F238E27FC236}">
                <a16:creationId xmlns:a16="http://schemas.microsoft.com/office/drawing/2014/main" id="{9A754FAD-4B3A-4A76-9F0D-84DA72FD822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15151" y="4253638"/>
            <a:ext cx="1805204" cy="14666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53" name="圖片版面配置區 33">
            <a:extLst>
              <a:ext uri="{FF2B5EF4-FFF2-40B4-BE49-F238E27FC236}">
                <a16:creationId xmlns:a16="http://schemas.microsoft.com/office/drawing/2014/main" id="{7A45718F-1012-47C4-BF29-7462E5C6CB9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415151" y="1713954"/>
            <a:ext cx="1805204" cy="14666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6277322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FBB81E01-55F6-44A7-8ACB-B172EA0F9FB3}"/>
              </a:ext>
            </a:extLst>
          </p:cNvPr>
          <p:cNvSpPr/>
          <p:nvPr userDrawn="1"/>
        </p:nvSpPr>
        <p:spPr>
          <a:xfrm>
            <a:off x="467420" y="3895002"/>
            <a:ext cx="2494721" cy="206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AD85DF7-0BE8-4B88-98A1-F5062CDAA964}"/>
              </a:ext>
            </a:extLst>
          </p:cNvPr>
          <p:cNvSpPr/>
          <p:nvPr userDrawn="1"/>
        </p:nvSpPr>
        <p:spPr>
          <a:xfrm>
            <a:off x="3412044" y="3895002"/>
            <a:ext cx="2494721" cy="206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F69394C-95D0-4D10-A34D-A35EF27D2806}"/>
              </a:ext>
            </a:extLst>
          </p:cNvPr>
          <p:cNvSpPr/>
          <p:nvPr userDrawn="1"/>
        </p:nvSpPr>
        <p:spPr>
          <a:xfrm>
            <a:off x="6356668" y="3895002"/>
            <a:ext cx="2494721" cy="2067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6DBF753-694A-4503-A33B-73C09E8EE3A5}"/>
              </a:ext>
            </a:extLst>
          </p:cNvPr>
          <p:cNvSpPr/>
          <p:nvPr userDrawn="1"/>
        </p:nvSpPr>
        <p:spPr>
          <a:xfrm>
            <a:off x="9301294" y="3895002"/>
            <a:ext cx="2494721" cy="20672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圖片版面配置區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420" y="1522949"/>
            <a:ext cx="2494721" cy="22263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8" name="圖片版面配置區 33">
            <a:extLst>
              <a:ext uri="{FF2B5EF4-FFF2-40B4-BE49-F238E27FC236}">
                <a16:creationId xmlns:a16="http://schemas.microsoft.com/office/drawing/2014/main" id="{85BB27A3-DB87-46F4-8CA4-3C04A088E7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12045" y="1522949"/>
            <a:ext cx="2494721" cy="22263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29" name="圖片版面配置區 33">
            <a:extLst>
              <a:ext uri="{FF2B5EF4-FFF2-40B4-BE49-F238E27FC236}">
                <a16:creationId xmlns:a16="http://schemas.microsoft.com/office/drawing/2014/main" id="{F356E399-83ED-4937-A1CC-F591866C0E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56669" y="1522949"/>
            <a:ext cx="2494721" cy="22263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30" name="圖片版面配置區 33">
            <a:extLst>
              <a:ext uri="{FF2B5EF4-FFF2-40B4-BE49-F238E27FC236}">
                <a16:creationId xmlns:a16="http://schemas.microsoft.com/office/drawing/2014/main" id="{0967254B-CF1D-4F0D-A7F6-EC4E117B75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1294" y="1522949"/>
            <a:ext cx="2494721" cy="2226366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31" name="文字版面配置區 39">
            <a:extLst>
              <a:ext uri="{FF2B5EF4-FFF2-40B4-BE49-F238E27FC236}">
                <a16:creationId xmlns:a16="http://schemas.microsoft.com/office/drawing/2014/main" id="{0CEF6C35-6F7B-43AD-9E4D-44C2F8A7DF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610" y="4123880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33" name="文字版面配置區 39">
            <a:extLst>
              <a:ext uri="{FF2B5EF4-FFF2-40B4-BE49-F238E27FC236}">
                <a16:creationId xmlns:a16="http://schemas.microsoft.com/office/drawing/2014/main" id="{44EF032C-161A-4C58-B624-66488C255E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4610" y="4879254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37" name="文字版面配置區 39">
            <a:extLst>
              <a:ext uri="{FF2B5EF4-FFF2-40B4-BE49-F238E27FC236}">
                <a16:creationId xmlns:a16="http://schemas.microsoft.com/office/drawing/2014/main" id="{ACF86334-F4A8-4CCD-944F-524700CD8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49235" y="4123880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38" name="文字版面配置區 39">
            <a:extLst>
              <a:ext uri="{FF2B5EF4-FFF2-40B4-BE49-F238E27FC236}">
                <a16:creationId xmlns:a16="http://schemas.microsoft.com/office/drawing/2014/main" id="{135B4AC9-821C-4D70-8A4A-1992394DE4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49235" y="4879254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0" name="文字版面配置區 39">
            <a:extLst>
              <a:ext uri="{FF2B5EF4-FFF2-40B4-BE49-F238E27FC236}">
                <a16:creationId xmlns:a16="http://schemas.microsoft.com/office/drawing/2014/main" id="{D2CF516C-7598-43D3-95E9-5633F8F44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93859" y="4123880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1" name="文字版面配置區 39">
            <a:extLst>
              <a:ext uri="{FF2B5EF4-FFF2-40B4-BE49-F238E27FC236}">
                <a16:creationId xmlns:a16="http://schemas.microsoft.com/office/drawing/2014/main" id="{12A6084C-5383-4EFC-8D49-33C5B61E64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93859" y="4879254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2" name="文字版面配置區 39">
            <a:extLst>
              <a:ext uri="{FF2B5EF4-FFF2-40B4-BE49-F238E27FC236}">
                <a16:creationId xmlns:a16="http://schemas.microsoft.com/office/drawing/2014/main" id="{EFC5493B-D3CF-41B9-A996-7FBE932504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8486" y="4123880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  <p:sp>
        <p:nvSpPr>
          <p:cNvPr id="44" name="文字版面配置區 39">
            <a:extLst>
              <a:ext uri="{FF2B5EF4-FFF2-40B4-BE49-F238E27FC236}">
                <a16:creationId xmlns:a16="http://schemas.microsoft.com/office/drawing/2014/main" id="{33A98F60-C169-44C1-9654-2239C9C1F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38486" y="4879254"/>
            <a:ext cx="2220341" cy="66678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 noProof="0"/>
              <a:t>在此新增您的文字</a:t>
            </a:r>
          </a:p>
        </p:txBody>
      </p:sp>
    </p:spTree>
    <p:extLst>
      <p:ext uri="{BB962C8B-B14F-4D97-AF65-F5344CB8AC3E}">
        <p14:creationId xmlns:p14="http://schemas.microsoft.com/office/powerpoint/2010/main" val="565382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圖表預留位置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900613" y="1233488"/>
            <a:ext cx="6991350" cy="4967287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928258E-48B5-471F-BC61-B45FB2CA51BA}"/>
              </a:ext>
            </a:extLst>
          </p:cNvPr>
          <p:cNvSpPr/>
          <p:nvPr userDrawn="1"/>
        </p:nvSpPr>
        <p:spPr>
          <a:xfrm>
            <a:off x="371474" y="1233488"/>
            <a:ext cx="4419187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9867FAC3-5109-4D5D-8105-FC48313396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6100" y="1450975"/>
            <a:ext cx="4065588" cy="4552950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0596796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圖表預留位置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11520488" cy="4967287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</p:spTree>
    <p:extLst>
      <p:ext uri="{BB962C8B-B14F-4D97-AF65-F5344CB8AC3E}">
        <p14:creationId xmlns:p14="http://schemas.microsoft.com/office/powerpoint/2010/main" val="25895297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圖表預留位置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7450621" cy="4967287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F1D1D3DC-359F-47D3-A498-6E5DEF615B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0675" y="1233488"/>
            <a:ext cx="3951288" cy="4967287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38405930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/>
          <a:p>
            <a:pPr rtl="0"/>
            <a:fld id="{03DC2DEF-D2FE-4B45-ABA4-9F153FD1C98A}" type="slidenum">
              <a:rPr lang="en-US" altLang="zh-TW" noProof="0" smtClean="0"/>
              <a:t>‹#›</a:t>
            </a:fld>
            <a:endParaRPr lang="zh-TW" altLang="en-US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圖表預留位置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81415" y="1233488"/>
            <a:ext cx="5512490" cy="4967287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  <p:sp>
        <p:nvSpPr>
          <p:cNvPr id="7" name="圖表預留位置 3">
            <a:extLst>
              <a:ext uri="{FF2B5EF4-FFF2-40B4-BE49-F238E27FC236}">
                <a16:creationId xmlns:a16="http://schemas.microsoft.com/office/drawing/2014/main" id="{6750280A-6976-42F9-B984-8601DD1972D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79473" y="1233488"/>
            <a:ext cx="5512490" cy="4967287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  <p:cxnSp>
        <p:nvCxnSpPr>
          <p:cNvPr id="6" name="直線接點​​(S) 5">
            <a:extLst>
              <a:ext uri="{FF2B5EF4-FFF2-40B4-BE49-F238E27FC236}">
                <a16:creationId xmlns:a16="http://schemas.microsoft.com/office/drawing/2014/main" id="{5E63221D-DF23-4F80-AB42-A74C1B1CB425}"/>
              </a:ext>
            </a:extLst>
          </p:cNvPr>
          <p:cNvCxnSpPr/>
          <p:nvPr userDrawn="1"/>
        </p:nvCxnSpPr>
        <p:spPr>
          <a:xfrm>
            <a:off x="6125817" y="1233488"/>
            <a:ext cx="0" cy="49672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5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17" name="投影片編號版面配置區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 rtlCol="0"/>
          <a:lstStyle/>
          <a:p>
            <a:pPr rtl="0"/>
            <a:fld id="{03DC2DEF-D2FE-4B45-ABA4-9F153FD1C98A}" type="slidenum">
              <a:rPr lang="en-US" altLang="zh-TW" noProof="0" smtClean="0"/>
              <a:t>‹#›</a:t>
            </a:fld>
            <a:endParaRPr lang="zh-TW" altLang="en-US" noProof="0"/>
          </a:p>
        </p:txBody>
      </p:sp>
      <p:cxnSp>
        <p:nvCxnSpPr>
          <p:cNvPr id="24" name="直線接點​​(S)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圖表預留位置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10622" y="1362696"/>
            <a:ext cx="5552246" cy="2294899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  <p:sp>
        <p:nvSpPr>
          <p:cNvPr id="9" name="圖表預留位置 3">
            <a:extLst>
              <a:ext uri="{FF2B5EF4-FFF2-40B4-BE49-F238E27FC236}">
                <a16:creationId xmlns:a16="http://schemas.microsoft.com/office/drawing/2014/main" id="{3CC4F2FB-E360-40E2-BDA5-455EB243C21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682" y="3781218"/>
            <a:ext cx="5552246" cy="2294899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  <p:sp>
        <p:nvSpPr>
          <p:cNvPr id="10" name="圖表預留位置 3">
            <a:extLst>
              <a:ext uri="{FF2B5EF4-FFF2-40B4-BE49-F238E27FC236}">
                <a16:creationId xmlns:a16="http://schemas.microsoft.com/office/drawing/2014/main" id="{6373EAFD-6648-4861-97FB-A3961B86C81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08643" y="1367561"/>
            <a:ext cx="5552246" cy="2294899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  <p:sp>
        <p:nvSpPr>
          <p:cNvPr id="11" name="圖表預留位置 3">
            <a:extLst>
              <a:ext uri="{FF2B5EF4-FFF2-40B4-BE49-F238E27FC236}">
                <a16:creationId xmlns:a16="http://schemas.microsoft.com/office/drawing/2014/main" id="{CF0E102C-57E1-46ED-BE41-21C356F42BAD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198703" y="3786083"/>
            <a:ext cx="5552246" cy="2294899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zh-TW" altLang="en-US" noProof="0"/>
              <a:t>按一下圖示以新增圖表</a:t>
            </a:r>
          </a:p>
        </p:txBody>
      </p:sp>
    </p:spTree>
    <p:extLst>
      <p:ext uri="{BB962C8B-B14F-4D97-AF65-F5344CB8AC3E}">
        <p14:creationId xmlns:p14="http://schemas.microsoft.com/office/powerpoint/2010/main" val="1020844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9618557-D0CE-2D4B-AD55-428077F3C6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1534"/>
            <a:ext cx="12192000" cy="4334932"/>
          </a:xfrm>
          <a:prstGeom prst="rect">
            <a:avLst/>
          </a:prstGeom>
        </p:spPr>
      </p:pic>
      <p:sp>
        <p:nvSpPr>
          <p:cNvPr id="6" name="標題 3">
            <a:extLst>
              <a:ext uri="{FF2B5EF4-FFF2-40B4-BE49-F238E27FC236}">
                <a16:creationId xmlns:a16="http://schemas.microsoft.com/office/drawing/2014/main" id="{8ED6DA4E-AD6A-B449-937F-91AEF488E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537" y="2316978"/>
            <a:ext cx="5463036" cy="2224044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altLang="zh-TW" sz="4000" i="1" dirty="0">
                <a:solidFill>
                  <a:schemeClr val="bg1"/>
                </a:solidFill>
                <a:latin typeface="+mn-lt"/>
              </a:rPr>
              <a:t>The Best</a:t>
            </a:r>
            <a:br>
              <a:rPr lang="en-US" altLang="zh-TW" sz="4000" i="1" dirty="0">
                <a:solidFill>
                  <a:schemeClr val="bg1"/>
                </a:solidFill>
                <a:latin typeface="+mn-lt"/>
              </a:rPr>
            </a:br>
            <a:r>
              <a:rPr lang="en-US" altLang="zh-TW" sz="4000" i="1" dirty="0">
                <a:solidFill>
                  <a:schemeClr val="bg1"/>
                </a:solidFill>
                <a:latin typeface="+mn-lt"/>
              </a:rPr>
              <a:t>       is Yet to Come !</a:t>
            </a:r>
            <a:endParaRPr lang="zh-TW" altLang="en-US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753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517DDCC-4521-4225-8F36-D4B39128409A}"/>
              </a:ext>
            </a:extLst>
          </p:cNvPr>
          <p:cNvSpPr/>
          <p:nvPr userDrawn="1"/>
        </p:nvSpPr>
        <p:spPr>
          <a:xfrm>
            <a:off x="8991600" y="3965574"/>
            <a:ext cx="3200400" cy="28924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16570C8-2343-4B74-AF97-DC7CE5D92865}"/>
              </a:ext>
            </a:extLst>
          </p:cNvPr>
          <p:cNvSpPr/>
          <p:nvPr userDrawn="1"/>
        </p:nvSpPr>
        <p:spPr>
          <a:xfrm>
            <a:off x="0" y="6410"/>
            <a:ext cx="3200400" cy="289242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圖片版面配置區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371476" y="278606"/>
            <a:ext cx="11520487" cy="3150394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0B27536-7968-45BB-9FA8-DF1A47A47827}"/>
              </a:ext>
            </a:extLst>
          </p:cNvPr>
          <p:cNvSpPr/>
          <p:nvPr userDrawn="1"/>
        </p:nvSpPr>
        <p:spPr>
          <a:xfrm>
            <a:off x="371476" y="3429000"/>
            <a:ext cx="11520487" cy="2771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10507" y="3886201"/>
            <a:ext cx="9242424" cy="1104900"/>
          </a:xfrm>
        </p:spPr>
        <p:txBody>
          <a:bodyPr rtlCol="0" anchor="ctr">
            <a:normAutofit/>
          </a:bodyPr>
          <a:lstStyle>
            <a:lvl1pPr algn="ctr">
              <a:defRPr sz="540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510507" y="5130801"/>
            <a:ext cx="9242424" cy="533400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B55E183-CDDB-44FD-9F65-B0DAC8B8C969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E97A618-38F4-43C6-AF8E-FABAB2C9EA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536" y="6366499"/>
            <a:ext cx="1079999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791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9C3DD3-9184-4434-93FC-DDB3E5B5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4302458-F7EC-4A75-A897-E73CF8028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2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FD31584-D229-4F6C-BA8E-36782FDA8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82B7AE8-665C-4FF6-B292-B525984D9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3903189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E2ACFC-0D65-4857-AAEE-904747F38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A594C5E-E06C-488C-AC82-331C53B94F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4EC8C27-FA57-408C-8D6B-844D81BC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468A18F-96D4-4F1F-BF6B-EDFACBF8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80341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8497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9C071DB-1B6B-4FC3-A099-12F35734D22D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5768407-2D97-4F4F-8CB8-4D3668680B64}"/>
              </a:ext>
            </a:extLst>
          </p:cNvPr>
          <p:cNvSpPr/>
          <p:nvPr userDrawn="1"/>
        </p:nvSpPr>
        <p:spPr>
          <a:xfrm>
            <a:off x="371475" y="1460501"/>
            <a:ext cx="5724525" cy="4740274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n>
                <a:noFill/>
              </a:ln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260351"/>
            <a:ext cx="9702800" cy="973137"/>
          </a:xfrm>
        </p:spPr>
        <p:txBody>
          <a:bodyPr rtlCol="0">
            <a:normAutofit/>
          </a:bodyPr>
          <a:lstStyle>
            <a:lvl1pPr algn="ctr">
              <a:defRPr sz="4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638299"/>
            <a:ext cx="5346700" cy="438150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20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6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7" name="圖片版面配置區 6">
            <a:extLst>
              <a:ext uri="{FF2B5EF4-FFF2-40B4-BE49-F238E27FC236}">
                <a16:creationId xmlns:a16="http://schemas.microsoft.com/office/drawing/2014/main" id="{6D4AFEBD-46AA-4A09-AD19-CDD123811A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460501"/>
            <a:ext cx="5795963" cy="474027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</p:spTree>
    <p:extLst>
      <p:ext uri="{BB962C8B-B14F-4D97-AF65-F5344CB8AC3E}">
        <p14:creationId xmlns:p14="http://schemas.microsoft.com/office/powerpoint/2010/main" val="337717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5495926" cy="2138362"/>
          </a:xfrm>
        </p:spPr>
        <p:txBody>
          <a:bodyPr rtlCol="0" anchor="b">
            <a:noAutofit/>
          </a:bodyPr>
          <a:lstStyle>
            <a:lvl1pPr>
              <a:defRPr sz="5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2603500"/>
            <a:ext cx="5495926" cy="3573463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5" name="圖片版面配置區 1">
            <a:extLst>
              <a:ext uri="{FF2B5EF4-FFF2-40B4-BE49-F238E27FC236}">
                <a16:creationId xmlns:a16="http://schemas.microsoft.com/office/drawing/2014/main" id="{08C777B1-9A90-4B1E-A6AE-9339286077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91224" y="637283"/>
            <a:ext cx="2692800" cy="278254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在此新增影像</a:t>
            </a:r>
          </a:p>
        </p:txBody>
      </p:sp>
      <p:sp>
        <p:nvSpPr>
          <p:cNvPr id="7" name="圖片版面配置區 2">
            <a:extLst>
              <a:ext uri="{FF2B5EF4-FFF2-40B4-BE49-F238E27FC236}">
                <a16:creationId xmlns:a16="http://schemas.microsoft.com/office/drawing/2014/main" id="{0FEA994A-8056-4F3D-9365-B6A362A93E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98424" y="3430043"/>
            <a:ext cx="2692800" cy="277232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在此新增影像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429E334-587D-4420-9285-C2A5F494582B}"/>
              </a:ext>
            </a:extLst>
          </p:cNvPr>
          <p:cNvSpPr/>
          <p:nvPr userDrawn="1"/>
        </p:nvSpPr>
        <p:spPr>
          <a:xfrm>
            <a:off x="9289522" y="3527226"/>
            <a:ext cx="1248102" cy="1248102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7BD4601-EF26-4D7C-8CB6-95488F17575B}"/>
              </a:ext>
            </a:extLst>
          </p:cNvPr>
          <p:cNvSpPr/>
          <p:nvPr userDrawn="1"/>
        </p:nvSpPr>
        <p:spPr>
          <a:xfrm>
            <a:off x="8621786" y="2848323"/>
            <a:ext cx="496540" cy="49654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1949C41-2679-4E9D-A28C-F0C979F5702B}"/>
              </a:ext>
            </a:extLst>
          </p:cNvPr>
          <p:cNvSpPr/>
          <p:nvPr userDrawn="1"/>
        </p:nvSpPr>
        <p:spPr>
          <a:xfrm>
            <a:off x="8870898" y="2508125"/>
            <a:ext cx="247428" cy="247428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454B05D-55FD-4118-B899-4095FF50870D}"/>
              </a:ext>
            </a:extLst>
          </p:cNvPr>
          <p:cNvSpPr/>
          <p:nvPr userDrawn="1"/>
        </p:nvSpPr>
        <p:spPr>
          <a:xfrm>
            <a:off x="0" y="933450"/>
            <a:ext cx="300037" cy="14652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053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與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1016000"/>
            <a:ext cx="3997324" cy="2501899"/>
          </a:xfrm>
        </p:spPr>
        <p:txBody>
          <a:bodyPr rtlCol="0" anchor="b">
            <a:noAutofit/>
          </a:bodyPr>
          <a:lstStyle>
            <a:lvl1pPr>
              <a:defRPr sz="5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3619500"/>
            <a:ext cx="3997325" cy="2557463"/>
          </a:xfrm>
        </p:spPr>
        <p:txBody>
          <a:bodyPr rtlCol="0">
            <a:normAutofit/>
          </a:bodyPr>
          <a:lstStyle>
            <a:lvl1pPr>
              <a:defRPr sz="20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13" name="圖片版面配置區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201" y="619125"/>
            <a:ext cx="3454400" cy="5581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4" name="圖片版面配置區 6">
            <a:extLst>
              <a:ext uri="{FF2B5EF4-FFF2-40B4-BE49-F238E27FC236}">
                <a16:creationId xmlns:a16="http://schemas.microsoft.com/office/drawing/2014/main" id="{F6824EBC-CC6E-4D5A-B85A-DAC55ACE85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32801" y="260351"/>
            <a:ext cx="3454400" cy="558164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marL="0" lvl="0" indent="0" algn="ctr" rtl="0">
              <a:buNone/>
            </a:pPr>
            <a:r>
              <a:rPr lang="zh-TW" altLang="en-US" noProof="0"/>
              <a:t>按一下圖示以新增圖片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3661888-890D-4E0C-8076-65EDFDB7DE27}"/>
              </a:ext>
            </a:extLst>
          </p:cNvPr>
          <p:cNvSpPr/>
          <p:nvPr userDrawn="1"/>
        </p:nvSpPr>
        <p:spPr>
          <a:xfrm>
            <a:off x="8432801" y="5842000"/>
            <a:ext cx="3459162" cy="35877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AE48EF9-5BAF-4BD7-A6BE-866C0307B69F}"/>
              </a:ext>
            </a:extLst>
          </p:cNvPr>
          <p:cNvSpPr/>
          <p:nvPr userDrawn="1"/>
        </p:nvSpPr>
        <p:spPr>
          <a:xfrm>
            <a:off x="4902201" y="239509"/>
            <a:ext cx="3459162" cy="358775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8D4A5F4-99AC-4FB3-8A59-AB8D7B4FC7D7}"/>
              </a:ext>
            </a:extLst>
          </p:cNvPr>
          <p:cNvSpPr/>
          <p:nvPr userDrawn="1"/>
        </p:nvSpPr>
        <p:spPr>
          <a:xfrm>
            <a:off x="0" y="1384300"/>
            <a:ext cx="177800" cy="44577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01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0060ACE-E228-45FD-83E3-FF4D1CCF7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D88AF9FF-2A4E-41E6-956B-69BC625C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233488"/>
            <a:ext cx="11520487" cy="4943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EE1F87C-C7F2-4F14-86B1-854B7B0C580E}"/>
              </a:ext>
            </a:extLst>
          </p:cNvPr>
          <p:cNvSpPr/>
          <p:nvPr userDrawn="1"/>
        </p:nvSpPr>
        <p:spPr>
          <a:xfrm>
            <a:off x="11229975" y="6512060"/>
            <a:ext cx="962025" cy="34594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FD9470-E137-41DF-A5CA-C7B4B9856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3DC2DEF-D2FE-4B45-ABA4-9F153FD1C98A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8AB12CC-D752-4664-B92F-BAEFF0416B7E}"/>
              </a:ext>
            </a:extLst>
          </p:cNvPr>
          <p:cNvSpPr/>
          <p:nvPr userDrawn="1"/>
        </p:nvSpPr>
        <p:spPr>
          <a:xfrm>
            <a:off x="0" y="260350"/>
            <a:ext cx="300037" cy="755650"/>
          </a:xfrm>
          <a:prstGeom prst="rect">
            <a:avLst/>
          </a:prstGeom>
          <a:solidFill>
            <a:srgbClr val="75B4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59C1E2B-610E-3B47-95D3-029F4F7CBE7C}"/>
              </a:ext>
            </a:extLst>
          </p:cNvPr>
          <p:cNvSpPr/>
          <p:nvPr userDrawn="1"/>
        </p:nvSpPr>
        <p:spPr>
          <a:xfrm>
            <a:off x="1946536" y="6342673"/>
            <a:ext cx="17062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CONFIDENTIAL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AEDD564-996F-4FE9-A408-6EC77091DBFC}"/>
              </a:ext>
            </a:extLst>
          </p:cNvPr>
          <p:cNvPicPr>
            <a:picLocks noChangeAspect="1"/>
          </p:cNvPicPr>
          <p:nvPr userDrawn="1"/>
        </p:nvPicPr>
        <p:blipFill>
          <a:blip r:embed="rId53"/>
          <a:stretch>
            <a:fillRect/>
          </a:stretch>
        </p:blipFill>
        <p:spPr>
          <a:xfrm>
            <a:off x="866536" y="6366499"/>
            <a:ext cx="1080000" cy="2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8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1" r:id="rId13"/>
    <p:sldLayoutId id="2147483670" r:id="rId14"/>
    <p:sldLayoutId id="2147483671" r:id="rId15"/>
    <p:sldLayoutId id="2147483672" r:id="rId16"/>
    <p:sldLayoutId id="2147483673" r:id="rId17"/>
    <p:sldLayoutId id="2147483652" r:id="rId18"/>
    <p:sldLayoutId id="2147483674" r:id="rId19"/>
    <p:sldLayoutId id="2147483675" r:id="rId20"/>
    <p:sldLayoutId id="2147483676" r:id="rId21"/>
    <p:sldLayoutId id="2147483677" r:id="rId22"/>
    <p:sldLayoutId id="2147483655" r:id="rId23"/>
    <p:sldLayoutId id="2147483678" r:id="rId24"/>
    <p:sldLayoutId id="2147483679" r:id="rId25"/>
    <p:sldLayoutId id="2147483680" r:id="rId26"/>
    <p:sldLayoutId id="2147483681" r:id="rId27"/>
    <p:sldLayoutId id="2147483653" r:id="rId28"/>
    <p:sldLayoutId id="2147483682" r:id="rId29"/>
    <p:sldLayoutId id="2147483683" r:id="rId30"/>
    <p:sldLayoutId id="2147483684" r:id="rId31"/>
    <p:sldLayoutId id="2147483685" r:id="rId32"/>
    <p:sldLayoutId id="2147483654" r:id="rId33"/>
    <p:sldLayoutId id="2147483686" r:id="rId34"/>
    <p:sldLayoutId id="2147483687" r:id="rId35"/>
    <p:sldLayoutId id="2147483689" r:id="rId36"/>
    <p:sldLayoutId id="2147483688" r:id="rId37"/>
    <p:sldLayoutId id="2147483690" r:id="rId38"/>
    <p:sldLayoutId id="2147483691" r:id="rId39"/>
    <p:sldLayoutId id="2147483692" r:id="rId40"/>
    <p:sldLayoutId id="2147483693" r:id="rId41"/>
    <p:sldLayoutId id="2147483694" r:id="rId42"/>
    <p:sldLayoutId id="2147483696" r:id="rId43"/>
    <p:sldLayoutId id="2147483697" r:id="rId44"/>
    <p:sldLayoutId id="2147483698" r:id="rId45"/>
    <p:sldLayoutId id="2147483699" r:id="rId46"/>
    <p:sldLayoutId id="2147483700" r:id="rId47"/>
    <p:sldLayoutId id="2147483701" r:id="rId48"/>
    <p:sldLayoutId id="2147483702" r:id="rId49"/>
    <p:sldLayoutId id="2147483656" r:id="rId50"/>
    <p:sldLayoutId id="2147483657" r:id="rId5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7491" userDrawn="1">
          <p15:clr>
            <a:srgbClr val="F26B43"/>
          </p15:clr>
        </p15:guide>
        <p15:guide id="5" orient="horz" pos="640" userDrawn="1">
          <p15:clr>
            <a:srgbClr val="F26B43"/>
          </p15:clr>
        </p15:guide>
        <p15:guide id="6" orient="horz" pos="777" userDrawn="1">
          <p15:clr>
            <a:srgbClr val="F26B43"/>
          </p15:clr>
        </p15:guide>
        <p15:guide id="7" orient="horz" pos="4020" userDrawn="1">
          <p15:clr>
            <a:srgbClr val="F26B43"/>
          </p15:clr>
        </p15:guide>
        <p15:guide id="8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版面配置區 32">
            <a:extLst>
              <a:ext uri="{FF2B5EF4-FFF2-40B4-BE49-F238E27FC236}">
                <a16:creationId xmlns:a16="http://schemas.microsoft.com/office/drawing/2014/main" id="{776058D9-B63F-43C3-B1B4-3BA45CB6BA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tretch>
            <a:fillRect/>
          </a:stretch>
        </p:blipFill>
        <p:spPr>
          <a:xfrm>
            <a:off x="2531719" y="966077"/>
            <a:ext cx="7200000" cy="2071232"/>
          </a:xfr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29" name="標題 28">
            <a:extLst>
              <a:ext uri="{FF2B5EF4-FFF2-40B4-BE49-F238E27FC236}">
                <a16:creationId xmlns:a16="http://schemas.microsoft.com/office/drawing/2014/main" id="{19EFABAB-0F1F-4F4A-B37F-17FFE0C253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服務介紹</a:t>
            </a:r>
          </a:p>
        </p:txBody>
      </p:sp>
      <p:sp>
        <p:nvSpPr>
          <p:cNvPr id="30" name="副標題 29">
            <a:extLst>
              <a:ext uri="{FF2B5EF4-FFF2-40B4-BE49-F238E27FC236}">
                <a16:creationId xmlns:a16="http://schemas.microsoft.com/office/drawing/2014/main" id="{D74A2EB7-D18E-4234-96F5-4A06151938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閱讀 </a:t>
            </a:r>
            <a:r>
              <a:rPr lang="en-US" altLang="zh-TW" dirty="0"/>
              <a:t>| </a:t>
            </a:r>
            <a:r>
              <a:rPr lang="zh-TW" altLang="en-US" dirty="0"/>
              <a:t>幸福 </a:t>
            </a:r>
            <a:r>
              <a:rPr lang="en-US" altLang="zh-TW" dirty="0"/>
              <a:t>| </a:t>
            </a:r>
            <a:r>
              <a:rPr lang="zh-TW" altLang="en-US" dirty="0"/>
              <a:t>環保 </a:t>
            </a:r>
            <a:r>
              <a:rPr lang="en-US" altLang="zh-TW" dirty="0"/>
              <a:t>| </a:t>
            </a:r>
            <a:r>
              <a:rPr lang="zh-TW" altLang="en-US" dirty="0"/>
              <a:t>零接觸</a:t>
            </a:r>
          </a:p>
        </p:txBody>
      </p:sp>
    </p:spTree>
    <p:extLst>
      <p:ext uri="{BB962C8B-B14F-4D97-AF65-F5344CB8AC3E}">
        <p14:creationId xmlns:p14="http://schemas.microsoft.com/office/powerpoint/2010/main" val="149549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9166512" y="96750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閱讀 </a:t>
            </a:r>
            <a:r>
              <a:rPr lang="en-US" altLang="zh-TW" dirty="0"/>
              <a:t>| </a:t>
            </a:r>
            <a:r>
              <a:rPr lang="zh-TW" altLang="en-US" dirty="0"/>
              <a:t>幸福 </a:t>
            </a:r>
            <a:r>
              <a:rPr lang="en-US" altLang="zh-TW" dirty="0"/>
              <a:t>| </a:t>
            </a:r>
            <a:r>
              <a:rPr lang="zh-TW" altLang="en-US" dirty="0"/>
              <a:t>環保 </a:t>
            </a:r>
            <a:r>
              <a:rPr lang="en-US" altLang="zh-TW" dirty="0"/>
              <a:t>| </a:t>
            </a:r>
            <a:r>
              <a:rPr lang="zh-TW" altLang="en-US" dirty="0"/>
              <a:t>零接觸</a:t>
            </a:r>
          </a:p>
        </p:txBody>
      </p:sp>
      <p:sp>
        <p:nvSpPr>
          <p:cNvPr id="5" name="矩形 4"/>
          <p:cNvSpPr/>
          <p:nvPr/>
        </p:nvSpPr>
        <p:spPr>
          <a:xfrm>
            <a:off x="2095500" y="281416"/>
            <a:ext cx="6096000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3000" b="1" dirty="0">
                <a:latin typeface="+mj-ea"/>
                <a:ea typeface="+mj-ea"/>
              </a:rPr>
              <a:t>2023 </a:t>
            </a:r>
            <a:r>
              <a:rPr lang="zh-TW" altLang="en-US" sz="3000" b="1" dirty="0"/>
              <a:t>全新服務推薦</a:t>
            </a:r>
            <a:r>
              <a:rPr lang="en-US" altLang="zh-TW" sz="3000" b="1" dirty="0"/>
              <a:t>—</a:t>
            </a:r>
            <a:r>
              <a:rPr lang="zh-TW" altLang="en-US" sz="3000" b="1" dirty="0"/>
              <a:t>愛播聽書</a:t>
            </a:r>
            <a:r>
              <a:rPr lang="en-US" altLang="zh-TW" sz="3000" b="1" dirty="0"/>
              <a:t>FM</a:t>
            </a:r>
            <a:endParaRPr lang="zh-TW" altLang="en-US" sz="30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3EDE0CD-A3DB-4486-8EA0-6DEB5C41C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3645" y1="70588" x2="33645" y2="70588"/>
                        <a14:foregroundMark x1="62617" y1="83333" x2="62617" y2="83333"/>
                        <a14:foregroundMark x1="47664" y1="58824" x2="47664" y2="58824"/>
                        <a14:foregroundMark x1="44860" y1="45098" x2="44860" y2="45098"/>
                        <a14:foregroundMark x1="57944" y1="44118" x2="57944" y2="441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4948" y="1952624"/>
            <a:ext cx="1019175" cy="9715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2915171-6DD6-4D8A-9CAF-9001C14BE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0459" y1="39048" x2="50459" y2="39048"/>
                        <a14:foregroundMark x1="58716" y1="80952" x2="58716" y2="80952"/>
                        <a14:foregroundMark x1="70642" y1="22857" x2="70642" y2="228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3101" y="1952624"/>
            <a:ext cx="1038225" cy="10001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90CDE4C-1D4A-472E-9E95-914D2A6D94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857" y1="29897" x2="42857" y2="29897"/>
                        <a14:foregroundMark x1="74286" y1="44330" x2="74286" y2="44330"/>
                        <a14:foregroundMark x1="86667" y1="32990" x2="86667" y2="329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8774" y="1952624"/>
            <a:ext cx="1000125" cy="9239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BC2E158-3220-43F7-8579-13ED6BB889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35" b="91150" l="9483" r="89655">
                        <a14:foregroundMark x1="22414" y1="38938" x2="22414" y2="38938"/>
                        <a14:foregroundMark x1="40517" y1="42478" x2="40517" y2="42478"/>
                        <a14:foregroundMark x1="28448" y1="44248" x2="28448" y2="44248"/>
                        <a14:foregroundMark x1="61207" y1="91150" x2="61207" y2="911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3550" y="1952624"/>
            <a:ext cx="1104900" cy="107632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88E2C3A-ADFD-42A3-80A9-C98D08222D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5372" y1="88732" x2="55372" y2="887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5976" y="2066924"/>
            <a:ext cx="1152525" cy="6762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B0A7B6E-D6A7-47F6-8BEE-1B81D1F089EE}"/>
              </a:ext>
            </a:extLst>
          </p:cNvPr>
          <p:cNvSpPr/>
          <p:nvPr/>
        </p:nvSpPr>
        <p:spPr>
          <a:xfrm>
            <a:off x="1375885" y="3181792"/>
            <a:ext cx="12573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擁有最多數量的名人名家有聲內容，完整保存台灣聲音文化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A7028E1-AABA-475D-9432-19D59C30A332}"/>
              </a:ext>
            </a:extLst>
          </p:cNvPr>
          <p:cNvSpPr/>
          <p:nvPr/>
        </p:nvSpPr>
        <p:spPr>
          <a:xfrm>
            <a:off x="7553325" y="3181792"/>
            <a:ext cx="1257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與網站，同步呈現，使用最方便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C860B0F-98E6-4FDE-A940-0B3BECE1588A}"/>
              </a:ext>
            </a:extLst>
          </p:cNvPr>
          <p:cNvSpPr/>
          <p:nvPr/>
        </p:nvSpPr>
        <p:spPr>
          <a:xfrm>
            <a:off x="3371851" y="3181792"/>
            <a:ext cx="12573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/>
              <a:t>多樣化的頻道類別，全面涵蓋知識需求，想聽就聽！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C0682DF-075F-4186-8ED3-F82D030FEA0B}"/>
              </a:ext>
            </a:extLst>
          </p:cNvPr>
          <p:cNvSpPr/>
          <p:nvPr/>
        </p:nvSpPr>
        <p:spPr>
          <a:xfrm>
            <a:off x="5505450" y="3181792"/>
            <a:ext cx="12573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/>
              <a:t>手機、平板、電腦，皆能使用，隨時隨地收聽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CFBDC8A-679A-44C1-83C3-70A05807A616}"/>
              </a:ext>
            </a:extLst>
          </p:cNvPr>
          <p:cNvSpPr/>
          <p:nvPr/>
        </p:nvSpPr>
        <p:spPr>
          <a:xfrm>
            <a:off x="9663588" y="3181792"/>
            <a:ext cx="12573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/>
              <a:t>一鍵分享有聲知識內容，即時分享不中斷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246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9166512" y="96750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閱讀 </a:t>
            </a:r>
            <a:r>
              <a:rPr lang="en-US" altLang="zh-TW" dirty="0"/>
              <a:t>| </a:t>
            </a:r>
            <a:r>
              <a:rPr lang="zh-TW" altLang="en-US" dirty="0"/>
              <a:t>幸福 </a:t>
            </a:r>
            <a:r>
              <a:rPr lang="en-US" altLang="zh-TW" dirty="0"/>
              <a:t>| </a:t>
            </a:r>
            <a:r>
              <a:rPr lang="zh-TW" altLang="en-US" dirty="0"/>
              <a:t>環保 </a:t>
            </a:r>
            <a:r>
              <a:rPr lang="en-US" altLang="zh-TW" dirty="0"/>
              <a:t>| </a:t>
            </a:r>
            <a:r>
              <a:rPr lang="zh-TW" altLang="en-US" dirty="0"/>
              <a:t>零接觸</a:t>
            </a:r>
          </a:p>
        </p:txBody>
      </p:sp>
      <p:sp>
        <p:nvSpPr>
          <p:cNvPr id="5" name="矩形 4"/>
          <p:cNvSpPr/>
          <p:nvPr/>
        </p:nvSpPr>
        <p:spPr>
          <a:xfrm>
            <a:off x="2095500" y="281416"/>
            <a:ext cx="6096000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3000" b="1" dirty="0"/>
              <a:t>好聽推薦</a:t>
            </a:r>
            <a:r>
              <a:rPr lang="en-US" altLang="zh-TW" sz="3000" b="1" dirty="0"/>
              <a:t>– </a:t>
            </a:r>
            <a:r>
              <a:rPr lang="zh-TW" altLang="en-US" sz="3000" b="1" dirty="0"/>
              <a:t>  心靈成長 必聽</a:t>
            </a:r>
            <a:endParaRPr lang="zh-TW" altLang="en-US" sz="3000" dirty="0"/>
          </a:p>
        </p:txBody>
      </p:sp>
      <p:pic>
        <p:nvPicPr>
          <p:cNvPr id="1032" name="Picture 8" descr="用心深呼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5" y="1014099"/>
            <a:ext cx="2320729" cy="2320729"/>
          </a:xfrm>
          <a:prstGeom prst="roundRect">
            <a:avLst>
              <a:gd name="adj" fmla="val 1133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5143500" y="1565284"/>
            <a:ext cx="4586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作者：葉樹姍、林嘉俐、謝佳勳 </a:t>
            </a:r>
            <a:r>
              <a:rPr lang="en-US" altLang="zh-TW" dirty="0"/>
              <a:t>※</a:t>
            </a:r>
            <a:r>
              <a:rPr lang="zh-TW" altLang="en-US" dirty="0"/>
              <a:t>雙週更新</a:t>
            </a:r>
          </a:p>
        </p:txBody>
      </p:sp>
      <p:sp>
        <p:nvSpPr>
          <p:cNvPr id="12" name="矩形 11"/>
          <p:cNvSpPr/>
          <p:nvPr/>
        </p:nvSpPr>
        <p:spPr>
          <a:xfrm>
            <a:off x="5143500" y="20679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solidFill>
                  <a:srgbClr val="454545"/>
                </a:solidFill>
                <a:latin typeface="Arial" panose="020B0604020202020204" pitchFamily="34" charset="0"/>
              </a:rPr>
              <a:t>分享軟性的健康、資訊、藝文、教育、環保等話題，幫助您調整身心靈，沉穩面對快速的社會變化。</a:t>
            </a:r>
            <a:endParaRPr lang="zh-TW" altLang="en-US" b="0" i="0" dirty="0">
              <a:solidFill>
                <a:srgbClr val="454545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143500" y="1195952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用心深呼吸</a:t>
            </a:r>
            <a:endParaRPr lang="zh-TW" alt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48950" y="2797856"/>
            <a:ext cx="2307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專輯列表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（</a:t>
            </a:r>
            <a:r>
              <a:rPr lang="en-US" altLang="zh-TW" b="1" dirty="0">
                <a:solidFill>
                  <a:srgbClr val="F08437"/>
                </a:solidFill>
                <a:latin typeface="Arial" panose="020B0604020202020204" pitchFamily="34" charset="0"/>
              </a:rPr>
              <a:t>110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集</a:t>
            </a:r>
            <a:r>
              <a:rPr lang="en-US" altLang="zh-TW" b="1" dirty="0">
                <a:solidFill>
                  <a:srgbClr val="F08437"/>
                </a:solidFill>
                <a:latin typeface="Arial" panose="020B0604020202020204" pitchFamily="34" charset="0"/>
              </a:rPr>
              <a:t>~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）</a:t>
            </a:r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885825" y="955144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>
            <a:off x="1231900" y="1319739"/>
            <a:ext cx="1968500" cy="123296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10191750" y="5065056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143500" y="428535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solidFill>
                  <a:srgbClr val="454545"/>
                </a:solidFill>
                <a:latin typeface="Arial" panose="020B0604020202020204" pitchFamily="34" charset="0"/>
              </a:rPr>
              <a:t>洪蘭教授致力於腦科學研究，著名譯作為美國心理學家史迪芬</a:t>
            </a:r>
            <a:r>
              <a:rPr lang="en-US" altLang="zh-TW" dirty="0">
                <a:solidFill>
                  <a:srgbClr val="454545"/>
                </a:solidFill>
                <a:latin typeface="Arial" panose="020B0604020202020204" pitchFamily="34" charset="0"/>
              </a:rPr>
              <a:t>·</a:t>
            </a:r>
            <a:r>
              <a:rPr lang="zh-TW" altLang="en-US" dirty="0">
                <a:solidFill>
                  <a:srgbClr val="454545"/>
                </a:solidFill>
                <a:latin typeface="Arial" panose="020B0604020202020204" pitchFamily="34" charset="0"/>
              </a:rPr>
              <a:t>平克的語言本能，對於生命科學、教育心理的涉獵廣深。「洪蘭老師這樣說」為一教育性質節目，於時事、古典或自身經驗中取材，啟發孩童心靈成長，也能讓家長對於教導孩子，擁有更多元的建議。</a:t>
            </a:r>
            <a:endParaRPr lang="zh-TW" altLang="en-US" b="0" i="0" dirty="0">
              <a:solidFill>
                <a:srgbClr val="454545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43500" y="389248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洪蘭老師這樣說</a:t>
            </a:r>
            <a:endParaRPr lang="zh-TW" alt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6" name="Picture 12" descr="洪蘭老師這樣說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4" y="3640467"/>
            <a:ext cx="2320729" cy="2320729"/>
          </a:xfrm>
          <a:prstGeom prst="roundRect">
            <a:avLst>
              <a:gd name="adj" fmla="val 9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/>
          <p:cNvSpPr/>
          <p:nvPr/>
        </p:nvSpPr>
        <p:spPr>
          <a:xfrm>
            <a:off x="5173345" y="5786222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專輯列表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（共</a:t>
            </a:r>
            <a:r>
              <a:rPr lang="en-US" altLang="zh-TW" b="1" dirty="0">
                <a:solidFill>
                  <a:srgbClr val="F08437"/>
                </a:solidFill>
                <a:latin typeface="Arial" panose="020B0604020202020204" pitchFamily="34" charset="0"/>
              </a:rPr>
              <a:t>35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集）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4428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9166512" y="96750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閱讀 </a:t>
            </a:r>
            <a:r>
              <a:rPr lang="en-US" altLang="zh-TW" dirty="0"/>
              <a:t>| </a:t>
            </a:r>
            <a:r>
              <a:rPr lang="zh-TW" altLang="en-US" dirty="0"/>
              <a:t>幸福 </a:t>
            </a:r>
            <a:r>
              <a:rPr lang="en-US" altLang="zh-TW" dirty="0"/>
              <a:t>| </a:t>
            </a:r>
            <a:r>
              <a:rPr lang="zh-TW" altLang="en-US" dirty="0"/>
              <a:t>環保 </a:t>
            </a:r>
            <a:r>
              <a:rPr lang="en-US" altLang="zh-TW" dirty="0"/>
              <a:t>| </a:t>
            </a:r>
            <a:r>
              <a:rPr lang="zh-TW" altLang="en-US" dirty="0"/>
              <a:t>零接觸</a:t>
            </a:r>
          </a:p>
        </p:txBody>
      </p:sp>
      <p:sp>
        <p:nvSpPr>
          <p:cNvPr id="5" name="矩形 4"/>
          <p:cNvSpPr/>
          <p:nvPr/>
        </p:nvSpPr>
        <p:spPr>
          <a:xfrm>
            <a:off x="2095500" y="281416"/>
            <a:ext cx="6096000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3000" b="1" dirty="0"/>
              <a:t>好聽推薦</a:t>
            </a:r>
            <a:r>
              <a:rPr lang="en-US" altLang="zh-TW" sz="3000" b="1" dirty="0"/>
              <a:t>– </a:t>
            </a:r>
            <a:r>
              <a:rPr lang="zh-TW" altLang="en-US" sz="3000" b="1" dirty="0"/>
              <a:t>探索人生智慧必聽</a:t>
            </a:r>
            <a:endParaRPr lang="zh-TW" altLang="en-US" sz="3000" dirty="0"/>
          </a:p>
        </p:txBody>
      </p:sp>
      <p:sp>
        <p:nvSpPr>
          <p:cNvPr id="11" name="矩形 10"/>
          <p:cNvSpPr/>
          <p:nvPr/>
        </p:nvSpPr>
        <p:spPr>
          <a:xfrm>
            <a:off x="5173345" y="139548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作者：李立群</a:t>
            </a:r>
          </a:p>
        </p:txBody>
      </p:sp>
      <p:sp>
        <p:nvSpPr>
          <p:cNvPr id="12" name="矩形 11"/>
          <p:cNvSpPr/>
          <p:nvPr/>
        </p:nvSpPr>
        <p:spPr>
          <a:xfrm>
            <a:off x="5173345" y="172187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/>
              <a:t>李立群卻說</a:t>
            </a:r>
            <a:r>
              <a:rPr lang="en-US" altLang="zh-TW" dirty="0"/>
              <a:t>:</a:t>
            </a:r>
            <a:r>
              <a:rPr lang="zh-TW" altLang="en-US" dirty="0"/>
              <a:t>「演員的道路，是一種迂迴上升的過程，永遠是翻過一山又一山，跨過一場又一場，永遠是對昨日的一種捨棄。」  全方位的演員李立群，還從表演與人生百態中悟到哪些今是、昨非？ 帶您進入</a:t>
            </a:r>
            <a:r>
              <a:rPr lang="en-US" altLang="zh-TW" dirty="0"/>
              <a:t>《</a:t>
            </a:r>
            <a:r>
              <a:rPr lang="zh-TW" altLang="en-US" dirty="0"/>
              <a:t>李立群的演員心經</a:t>
            </a:r>
            <a:r>
              <a:rPr lang="en-US" altLang="zh-TW" dirty="0"/>
              <a:t>》</a:t>
            </a:r>
            <a:r>
              <a:rPr lang="zh-TW" altLang="en-US" dirty="0"/>
              <a:t>，欣賞這場執迷無悔的人生大戲。</a:t>
            </a:r>
          </a:p>
        </p:txBody>
      </p:sp>
      <p:sp>
        <p:nvSpPr>
          <p:cNvPr id="13" name="矩形 12"/>
          <p:cNvSpPr/>
          <p:nvPr/>
        </p:nvSpPr>
        <p:spPr>
          <a:xfrm>
            <a:off x="5173345" y="1026154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李立群的演員心經</a:t>
            </a:r>
            <a:endParaRPr lang="zh-TW" alt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73345" y="3111851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專輯列表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（共</a:t>
            </a:r>
            <a:r>
              <a:rPr lang="en-US" altLang="zh-TW" b="1" dirty="0">
                <a:solidFill>
                  <a:srgbClr val="F08437"/>
                </a:solidFill>
                <a:latin typeface="Arial" panose="020B0604020202020204" pitchFamily="34" charset="0"/>
              </a:rPr>
              <a:t>60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集）</a:t>
            </a:r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885825" y="955144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>
            <a:off x="1231900" y="1319739"/>
            <a:ext cx="1968500" cy="123296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10191750" y="5065056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143499" y="4285355"/>
            <a:ext cx="61258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《</a:t>
            </a:r>
            <a:r>
              <a:rPr lang="zh-TW" altLang="en-US" dirty="0"/>
              <a:t>賴聲川的戲劇學</a:t>
            </a:r>
            <a:r>
              <a:rPr lang="en-US" altLang="zh-TW" dirty="0"/>
              <a:t>》</a:t>
            </a:r>
            <a:r>
              <a:rPr lang="zh-TW" altLang="en-US" dirty="0"/>
              <a:t>戲劇研習大師班巡迴講學，將三十年的編劇、導演、即興創作心得與經驗和戲劇工作者分享。結合創意、編劇、創作、導演四大主線，講述從業</a:t>
            </a:r>
            <a:r>
              <a:rPr lang="en-US" altLang="zh-TW" dirty="0"/>
              <a:t>30</a:t>
            </a:r>
            <a:r>
              <a:rPr lang="zh-TW" altLang="en-US" dirty="0"/>
              <a:t>餘年的思考與智慧，幫你構建屬於自己的“創意金字塔模型”。</a:t>
            </a:r>
          </a:p>
        </p:txBody>
      </p:sp>
      <p:sp>
        <p:nvSpPr>
          <p:cNvPr id="17" name="矩形 16"/>
          <p:cNvSpPr/>
          <p:nvPr/>
        </p:nvSpPr>
        <p:spPr>
          <a:xfrm>
            <a:off x="5143500" y="3892484"/>
            <a:ext cx="2518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賴聲川創意戲劇學</a:t>
            </a:r>
            <a:r>
              <a:rPr lang="en-US" altLang="zh-TW" b="1" dirty="0"/>
              <a:t>50</a:t>
            </a:r>
            <a:r>
              <a:rPr lang="zh-TW" altLang="en-US" b="1" dirty="0"/>
              <a:t>講</a:t>
            </a:r>
          </a:p>
        </p:txBody>
      </p:sp>
      <p:sp>
        <p:nvSpPr>
          <p:cNvPr id="19" name="矩形 18"/>
          <p:cNvSpPr/>
          <p:nvPr/>
        </p:nvSpPr>
        <p:spPr>
          <a:xfrm>
            <a:off x="5173345" y="5786222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專輯列表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（共</a:t>
            </a:r>
            <a:r>
              <a:rPr lang="en-US" altLang="zh-TW" b="1" dirty="0">
                <a:solidFill>
                  <a:srgbClr val="F08437"/>
                </a:solidFill>
                <a:latin typeface="Arial" panose="020B0604020202020204" pitchFamily="34" charset="0"/>
              </a:rPr>
              <a:t>20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集）</a:t>
            </a:r>
            <a:endParaRPr lang="zh-TW" altLang="en-US" dirty="0"/>
          </a:p>
        </p:txBody>
      </p:sp>
      <p:pic>
        <p:nvPicPr>
          <p:cNvPr id="2050" name="Picture 2" descr="李立群的演員心經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4" y="1080541"/>
            <a:ext cx="2343492" cy="2343492"/>
          </a:xfrm>
          <a:prstGeom prst="roundRect">
            <a:avLst>
              <a:gd name="adj" fmla="val 8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賴聲川創意戲劇學50講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746" y="3783829"/>
            <a:ext cx="2371725" cy="2371725"/>
          </a:xfrm>
          <a:prstGeom prst="roundRect">
            <a:avLst>
              <a:gd name="adj" fmla="val 7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40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9166512" y="96750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閱讀 </a:t>
            </a:r>
            <a:r>
              <a:rPr lang="en-US" altLang="zh-TW" dirty="0"/>
              <a:t>| </a:t>
            </a:r>
            <a:r>
              <a:rPr lang="zh-TW" altLang="en-US" dirty="0"/>
              <a:t>幸福 </a:t>
            </a:r>
            <a:r>
              <a:rPr lang="en-US" altLang="zh-TW" dirty="0"/>
              <a:t>| </a:t>
            </a:r>
            <a:r>
              <a:rPr lang="zh-TW" altLang="en-US" dirty="0"/>
              <a:t>環保 </a:t>
            </a:r>
            <a:r>
              <a:rPr lang="en-US" altLang="zh-TW" dirty="0"/>
              <a:t>| </a:t>
            </a:r>
            <a:r>
              <a:rPr lang="zh-TW" altLang="en-US" dirty="0"/>
              <a:t>零接觸</a:t>
            </a:r>
          </a:p>
        </p:txBody>
      </p:sp>
      <p:sp>
        <p:nvSpPr>
          <p:cNvPr id="5" name="矩形 4"/>
          <p:cNvSpPr/>
          <p:nvPr/>
        </p:nvSpPr>
        <p:spPr>
          <a:xfrm>
            <a:off x="2095500" y="281416"/>
            <a:ext cx="6096000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3000" b="1" dirty="0"/>
              <a:t>好聽推薦</a:t>
            </a:r>
            <a:r>
              <a:rPr lang="en-US" altLang="zh-TW" sz="3000" b="1" dirty="0"/>
              <a:t>– </a:t>
            </a:r>
            <a:r>
              <a:rPr lang="zh-TW" altLang="en-US" sz="3000" b="1" dirty="0"/>
              <a:t>親職教育 必聽</a:t>
            </a:r>
            <a:endParaRPr lang="zh-TW" altLang="en-US" sz="3000" dirty="0"/>
          </a:p>
        </p:txBody>
      </p:sp>
      <p:sp>
        <p:nvSpPr>
          <p:cNvPr id="11" name="矩形 10"/>
          <p:cNvSpPr/>
          <p:nvPr/>
        </p:nvSpPr>
        <p:spPr>
          <a:xfrm>
            <a:off x="5173345" y="139548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作者：夏韻芬</a:t>
            </a:r>
          </a:p>
        </p:txBody>
      </p:sp>
      <p:sp>
        <p:nvSpPr>
          <p:cNvPr id="12" name="矩形 11"/>
          <p:cNvSpPr/>
          <p:nvPr/>
        </p:nvSpPr>
        <p:spPr>
          <a:xfrm>
            <a:off x="5173345" y="172187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/>
              <a:t>從小讓孩子養成正確的金錢觀，懂得愛惜物力，留錢給孩子，無法成全孩子的財富，正確的做法，就是教他面對金錢的態度，以及學習處理金錢的本事，讓孩子可以靠自己的能力經營自己的生活，這才是父母給與子女的真正資產。</a:t>
            </a:r>
          </a:p>
        </p:txBody>
      </p:sp>
      <p:sp>
        <p:nvSpPr>
          <p:cNvPr id="13" name="矩形 12"/>
          <p:cNvSpPr/>
          <p:nvPr/>
        </p:nvSpPr>
        <p:spPr>
          <a:xfrm>
            <a:off x="5173345" y="1026154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夏韻芬的親子理財課</a:t>
            </a:r>
            <a:endParaRPr lang="zh-TW" alt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73345" y="3111851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專輯列表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（共</a:t>
            </a:r>
            <a:r>
              <a:rPr lang="en-US" altLang="zh-TW" b="1" dirty="0">
                <a:solidFill>
                  <a:srgbClr val="F08437"/>
                </a:solidFill>
                <a:latin typeface="Arial" panose="020B0604020202020204" pitchFamily="34" charset="0"/>
              </a:rPr>
              <a:t>20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集）</a:t>
            </a:r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885825" y="955144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>
            <a:off x="1231900" y="1319739"/>
            <a:ext cx="1968500" cy="123296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10191750" y="5065056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115079" y="4645561"/>
            <a:ext cx="61542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在這多變的時代，很多事情都沒有答案。因此，我們必須重新定義孩子必須具有的能力，如何讓孩子們能滿懷熱情地面對未來世界的挑戰，進而塑造出一個更美好的世界，是我們大人必須思考與學習的。</a:t>
            </a:r>
            <a:endParaRPr lang="zh-TW" altLang="en-US" b="0" i="0" dirty="0">
              <a:solidFill>
                <a:srgbClr val="454545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15080" y="425269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作者：李偉文</a:t>
            </a:r>
            <a:endParaRPr lang="zh-TW" altLang="en-US" b="1" dirty="0"/>
          </a:p>
        </p:txBody>
      </p:sp>
      <p:sp>
        <p:nvSpPr>
          <p:cNvPr id="19" name="矩形 18"/>
          <p:cNvSpPr/>
          <p:nvPr/>
        </p:nvSpPr>
        <p:spPr>
          <a:xfrm>
            <a:off x="5173345" y="5786222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專輯列表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（共</a:t>
            </a:r>
            <a:r>
              <a:rPr lang="en-US" altLang="zh-TW" b="1" dirty="0">
                <a:solidFill>
                  <a:srgbClr val="F08437"/>
                </a:solidFill>
                <a:latin typeface="Arial" panose="020B0604020202020204" pitchFamily="34" charset="0"/>
              </a:rPr>
              <a:t>70</a:t>
            </a:r>
            <a:r>
              <a:rPr lang="zh-TW" altLang="en-US" b="1" dirty="0">
                <a:solidFill>
                  <a:srgbClr val="F08437"/>
                </a:solidFill>
                <a:latin typeface="Arial" panose="020B0604020202020204" pitchFamily="34" charset="0"/>
              </a:rPr>
              <a:t>集）</a:t>
            </a:r>
            <a:endParaRPr lang="zh-TW" altLang="en-US" dirty="0"/>
          </a:p>
        </p:txBody>
      </p:sp>
      <p:pic>
        <p:nvPicPr>
          <p:cNvPr id="3074" name="Picture 2" descr="夏韻芬的親子理財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904" y="1113397"/>
            <a:ext cx="2387567" cy="2387567"/>
          </a:xfrm>
          <a:prstGeom prst="roundRect">
            <a:avLst>
              <a:gd name="adj" fmla="val 9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5145755" y="3878197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探索孩子未來的競爭力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84480" y="3696089"/>
            <a:ext cx="2419350" cy="2419350"/>
          </a:xfrm>
          <a:prstGeom prst="roundRect">
            <a:avLst>
              <a:gd name="adj" fmla="val 1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036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9166512" y="96750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閱讀 </a:t>
            </a:r>
            <a:r>
              <a:rPr lang="en-US" altLang="zh-TW" dirty="0"/>
              <a:t>| </a:t>
            </a:r>
            <a:r>
              <a:rPr lang="zh-TW" altLang="en-US" dirty="0"/>
              <a:t>幸福 </a:t>
            </a:r>
            <a:r>
              <a:rPr lang="en-US" altLang="zh-TW" dirty="0"/>
              <a:t>| </a:t>
            </a:r>
            <a:r>
              <a:rPr lang="zh-TW" altLang="en-US" dirty="0"/>
              <a:t>環保 </a:t>
            </a:r>
            <a:r>
              <a:rPr lang="en-US" altLang="zh-TW" dirty="0"/>
              <a:t>| </a:t>
            </a:r>
            <a:r>
              <a:rPr lang="zh-TW" altLang="en-US" dirty="0"/>
              <a:t>零接觸</a:t>
            </a:r>
          </a:p>
        </p:txBody>
      </p:sp>
      <p:sp>
        <p:nvSpPr>
          <p:cNvPr id="5" name="矩形 4"/>
          <p:cNvSpPr/>
          <p:nvPr/>
        </p:nvSpPr>
        <p:spPr>
          <a:xfrm>
            <a:off x="2095499" y="281416"/>
            <a:ext cx="6953907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3000" b="1" dirty="0"/>
              <a:t>推薦類別</a:t>
            </a:r>
            <a:r>
              <a:rPr lang="en-US" altLang="zh-TW" sz="3000" b="1" dirty="0"/>
              <a:t>– </a:t>
            </a:r>
            <a:r>
              <a:rPr lang="zh-TW" altLang="en-US" sz="3000" b="1" dirty="0"/>
              <a:t>故事童書 </a:t>
            </a:r>
            <a:r>
              <a:rPr lang="en-US" altLang="zh-TW" sz="3000" b="1" dirty="0"/>
              <a:t>384</a:t>
            </a:r>
            <a:r>
              <a:rPr lang="zh-TW" altLang="en-US" sz="3000" b="1" dirty="0"/>
              <a:t>本～不斷更新</a:t>
            </a:r>
            <a:endParaRPr lang="zh-TW" altLang="en-US" sz="3000" dirty="0"/>
          </a:p>
        </p:txBody>
      </p:sp>
      <p:sp>
        <p:nvSpPr>
          <p:cNvPr id="21" name="矩形 20"/>
          <p:cNvSpPr/>
          <p:nvPr/>
        </p:nvSpPr>
        <p:spPr>
          <a:xfrm>
            <a:off x="885825" y="955144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>
            <a:off x="946150" y="1319739"/>
            <a:ext cx="1968500" cy="123296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10191750" y="5065056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445681"/>
            <a:ext cx="7449251" cy="437484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0892" y="1530881"/>
            <a:ext cx="3676839" cy="4289645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5248275" y="102736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/>
              <a:t>有聲童書</a:t>
            </a:r>
          </a:p>
        </p:txBody>
      </p:sp>
    </p:spTree>
    <p:extLst>
      <p:ext uri="{BB962C8B-B14F-4D97-AF65-F5344CB8AC3E}">
        <p14:creationId xmlns:p14="http://schemas.microsoft.com/office/powerpoint/2010/main" val="2324058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9166512" y="96750"/>
            <a:ext cx="2892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閱讀 </a:t>
            </a:r>
            <a:r>
              <a:rPr lang="en-US" altLang="zh-TW" dirty="0"/>
              <a:t>| </a:t>
            </a:r>
            <a:r>
              <a:rPr lang="zh-TW" altLang="en-US" dirty="0"/>
              <a:t>幸福 </a:t>
            </a:r>
            <a:r>
              <a:rPr lang="en-US" altLang="zh-TW" dirty="0"/>
              <a:t>| </a:t>
            </a:r>
            <a:r>
              <a:rPr lang="zh-TW" altLang="en-US" dirty="0"/>
              <a:t>環保 </a:t>
            </a:r>
            <a:r>
              <a:rPr lang="en-US" altLang="zh-TW" dirty="0"/>
              <a:t>| </a:t>
            </a:r>
            <a:r>
              <a:rPr lang="zh-TW" altLang="en-US" dirty="0"/>
              <a:t>零接觸</a:t>
            </a:r>
          </a:p>
        </p:txBody>
      </p:sp>
      <p:sp>
        <p:nvSpPr>
          <p:cNvPr id="5" name="矩形 4"/>
          <p:cNvSpPr/>
          <p:nvPr/>
        </p:nvSpPr>
        <p:spPr>
          <a:xfrm>
            <a:off x="2095500" y="281416"/>
            <a:ext cx="6096000" cy="5027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3000" b="1" dirty="0"/>
              <a:t>推薦類別</a:t>
            </a:r>
            <a:r>
              <a:rPr lang="en-US" altLang="zh-TW" sz="3000" b="1" dirty="0"/>
              <a:t>– </a:t>
            </a:r>
            <a:r>
              <a:rPr lang="zh-TW" altLang="en-US" sz="3000" b="1" dirty="0"/>
              <a:t>作家說書 不斷更新</a:t>
            </a:r>
            <a:endParaRPr lang="zh-TW" altLang="en-US" sz="3000" dirty="0"/>
          </a:p>
        </p:txBody>
      </p:sp>
      <p:sp>
        <p:nvSpPr>
          <p:cNvPr id="21" name="矩形 20"/>
          <p:cNvSpPr/>
          <p:nvPr/>
        </p:nvSpPr>
        <p:spPr>
          <a:xfrm>
            <a:off x="885825" y="955144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>
            <a:off x="946150" y="1319739"/>
            <a:ext cx="1968500" cy="123296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10191750" y="5065056"/>
            <a:ext cx="1209675" cy="981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62" y="1456054"/>
            <a:ext cx="7576305" cy="443929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749" y="1417107"/>
            <a:ext cx="3635728" cy="216429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2438" y="3737664"/>
            <a:ext cx="3707168" cy="2157687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155825" y="960873"/>
            <a:ext cx="8260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/>
              <a:t>作家說書</a:t>
            </a:r>
            <a:r>
              <a:rPr lang="en-US" altLang="zh-TW" sz="2000" dirty="0"/>
              <a:t>:</a:t>
            </a:r>
            <a:r>
              <a:rPr lang="zh-TW" altLang="en-US" sz="2000" dirty="0"/>
              <a:t> 像是去參加簽書會，聽聽作家親自和您分享、暢談、講給您聽</a:t>
            </a:r>
          </a:p>
        </p:txBody>
      </p:sp>
    </p:spTree>
    <p:extLst>
      <p:ext uri="{BB962C8B-B14F-4D97-AF65-F5344CB8AC3E}">
        <p14:creationId xmlns:p14="http://schemas.microsoft.com/office/powerpoint/2010/main" val="3990865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1B268E-B757-824A-8256-14FE2FF6E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>
                <a:solidFill>
                  <a:schemeClr val="bg1"/>
                </a:solidFill>
              </a:rPr>
              <a:t>The Best</a:t>
            </a:r>
            <a:br>
              <a:rPr lang="en-US" altLang="zh-TW" i="1" dirty="0">
                <a:solidFill>
                  <a:schemeClr val="bg1"/>
                </a:solidFill>
              </a:rPr>
            </a:br>
            <a:r>
              <a:rPr lang="en-US" altLang="zh-TW" i="1" dirty="0">
                <a:solidFill>
                  <a:schemeClr val="bg1"/>
                </a:solidFill>
              </a:rPr>
              <a:t>       is Yet to Come !</a:t>
            </a:r>
            <a:endParaRPr kumimoji="1"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C87E13B-CD13-4E12-91D7-0E95B0D57428}"/>
              </a:ext>
            </a:extLst>
          </p:cNvPr>
          <p:cNvSpPr/>
          <p:nvPr/>
        </p:nvSpPr>
        <p:spPr>
          <a:xfrm>
            <a:off x="9553855" y="426767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600" dirty="0">
                <a:solidFill>
                  <a:schemeClr val="bg1"/>
                </a:solidFill>
              </a:rPr>
              <a:t>聯絡資訊：</a:t>
            </a:r>
          </a:p>
          <a:p>
            <a:r>
              <a:rPr lang="zh-TW" altLang="en-US" sz="1600" dirty="0">
                <a:solidFill>
                  <a:schemeClr val="bg1"/>
                </a:solidFill>
              </a:rPr>
              <a:t>大鐸資訊　許肅女 小姐</a:t>
            </a:r>
          </a:p>
          <a:p>
            <a:r>
              <a:rPr lang="zh-TW" altLang="en-US" sz="1600" dirty="0">
                <a:solidFill>
                  <a:schemeClr val="bg1"/>
                </a:solidFill>
              </a:rPr>
              <a:t>julia@ttsgroup.com.tw</a:t>
            </a:r>
          </a:p>
          <a:p>
            <a:r>
              <a:rPr lang="zh-TW" altLang="en-US" sz="1600" dirty="0">
                <a:solidFill>
                  <a:schemeClr val="bg1"/>
                </a:solidFill>
              </a:rPr>
              <a:t>tts.sales@ttsgroup.com.tw</a:t>
            </a:r>
          </a:p>
          <a:p>
            <a:r>
              <a:rPr lang="zh-TW" altLang="en-US" sz="1600" dirty="0">
                <a:solidFill>
                  <a:schemeClr val="bg1"/>
                </a:solidFill>
              </a:rPr>
              <a:t>02-2736-2009分機303</a:t>
            </a:r>
          </a:p>
        </p:txBody>
      </p:sp>
    </p:spTree>
    <p:extLst>
      <p:ext uri="{BB962C8B-B14F-4D97-AF65-F5344CB8AC3E}">
        <p14:creationId xmlns:p14="http://schemas.microsoft.com/office/powerpoint/2010/main" val="2044813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MSFT_Font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284866_TF34126823_Win32" id="{067AB318-814B-49FC-A2E0-D699E3C38DCB}" vid="{A480FE7F-82B2-4E19-9A11-3EA17EAB6B23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佈景主題</Template>
  <TotalTime>0</TotalTime>
  <Words>706</Words>
  <Application>Microsoft Office PowerPoint</Application>
  <PresentationFormat>寬螢幕</PresentationFormat>
  <Paragraphs>50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Microsoft JhengHei UI</vt:lpstr>
      <vt:lpstr>微軟正黑體</vt:lpstr>
      <vt:lpstr>Arial</vt:lpstr>
      <vt:lpstr>Calibri Light</vt:lpstr>
      <vt:lpstr>Office 佈景主題</vt:lpstr>
      <vt:lpstr>服務介紹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Best        is Yet to Come !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2021-08-30T09:11:48Z</dcterms:created>
  <dcterms:modified xsi:type="dcterms:W3CDTF">2023-09-07T07:00:08Z</dcterms:modified>
</cp:coreProperties>
</file>